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1"/>
  </p:sldMasterIdLst>
  <p:notesMasterIdLst>
    <p:notesMasterId r:id="rId25"/>
  </p:notesMasterIdLst>
  <p:sldIdLst>
    <p:sldId id="256" r:id="rId2"/>
    <p:sldId id="261" r:id="rId3"/>
    <p:sldId id="291" r:id="rId4"/>
    <p:sldId id="290" r:id="rId5"/>
    <p:sldId id="258" r:id="rId6"/>
    <p:sldId id="335" r:id="rId7"/>
    <p:sldId id="265" r:id="rId8"/>
    <p:sldId id="332" r:id="rId9"/>
    <p:sldId id="264" r:id="rId10"/>
    <p:sldId id="323" r:id="rId11"/>
    <p:sldId id="336" r:id="rId12"/>
    <p:sldId id="337" r:id="rId13"/>
    <p:sldId id="338" r:id="rId14"/>
    <p:sldId id="295" r:id="rId15"/>
    <p:sldId id="320" r:id="rId16"/>
    <p:sldId id="259" r:id="rId17"/>
    <p:sldId id="324" r:id="rId18"/>
    <p:sldId id="326" r:id="rId19"/>
    <p:sldId id="327" r:id="rId20"/>
    <p:sldId id="328" r:id="rId21"/>
    <p:sldId id="329" r:id="rId22"/>
    <p:sldId id="330" r:id="rId23"/>
    <p:sldId id="288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0000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3" autoAdjust="0"/>
    <p:restoredTop sz="94660"/>
  </p:normalViewPr>
  <p:slideViewPr>
    <p:cSldViewPr>
      <p:cViewPr varScale="1">
        <p:scale>
          <a:sx n="62" d="100"/>
          <a:sy n="62" d="100"/>
        </p:scale>
        <p:origin x="134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casd.us/Memorial-High-School/Home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casd.us/Memorial-High-School/Hom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251EAC-0521-41C1-956F-D3DC26F9C33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2B7CC5-BBF5-4B32-9D16-38BBD7E4C7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The UW system has an online application for all UW schools. Example: If you plan to apply to UW Stout, </a:t>
          </a:r>
          <a:r>
            <a:rPr lang="en-US" b="0" i="0" dirty="0" err="1"/>
            <a:t>Eau</a:t>
          </a:r>
          <a:r>
            <a:rPr lang="en-US" b="0" i="0" dirty="0"/>
            <a:t> Claire and </a:t>
          </a:r>
          <a:r>
            <a:rPr lang="en-US" b="0" i="0" dirty="0" err="1"/>
            <a:t>LaCrosse</a:t>
          </a:r>
          <a:r>
            <a:rPr lang="en-US" b="0" i="0" dirty="0"/>
            <a:t>, you’d use the UW system app. </a:t>
          </a:r>
          <a:endParaRPr lang="en-US" dirty="0"/>
        </a:p>
      </dgm:t>
    </dgm:pt>
    <dgm:pt modelId="{4F3FB97D-20A7-4CB6-8184-DFA559FA0AA9}" type="parTrans" cxnId="{B8681737-47FA-4392-B428-119A91131D67}">
      <dgm:prSet/>
      <dgm:spPr/>
      <dgm:t>
        <a:bodyPr/>
        <a:lstStyle/>
        <a:p>
          <a:endParaRPr lang="en-US"/>
        </a:p>
      </dgm:t>
    </dgm:pt>
    <dgm:pt modelId="{5601617E-8BCC-4491-A1BA-FF56A4FCA869}" type="sibTrans" cxnId="{B8681737-47FA-4392-B428-119A91131D67}">
      <dgm:prSet/>
      <dgm:spPr/>
      <dgm:t>
        <a:bodyPr/>
        <a:lstStyle/>
        <a:p>
          <a:endParaRPr lang="en-US"/>
        </a:p>
      </dgm:t>
    </dgm:pt>
    <dgm:pt modelId="{BBB35DA9-D223-451C-8B2A-E4D18916493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Common App: </a:t>
          </a:r>
          <a:r>
            <a:rPr lang="en-US" b="0" i="0" dirty="0"/>
            <a:t>This is an online application that is used for multiple private schools along with some larger competitive schools. Example: If you plan to apply to Harvard, USC, and UW Madison, you’d use the Common App</a:t>
          </a:r>
          <a:endParaRPr lang="en-US" dirty="0"/>
        </a:p>
      </dgm:t>
    </dgm:pt>
    <dgm:pt modelId="{1822A663-98B7-4FE3-806A-BB07ADCF466E}" type="parTrans" cxnId="{63EC6BC1-AF61-433D-986C-ED8AB9957103}">
      <dgm:prSet/>
      <dgm:spPr/>
      <dgm:t>
        <a:bodyPr/>
        <a:lstStyle/>
        <a:p>
          <a:endParaRPr lang="en-US"/>
        </a:p>
      </dgm:t>
    </dgm:pt>
    <dgm:pt modelId="{6BA2A25A-6896-48EF-8FB3-23C60F2BB5A2}" type="sibTrans" cxnId="{63EC6BC1-AF61-433D-986C-ED8AB9957103}">
      <dgm:prSet/>
      <dgm:spPr/>
      <dgm:t>
        <a:bodyPr/>
        <a:lstStyle/>
        <a:p>
          <a:endParaRPr lang="en-US"/>
        </a:p>
      </dgm:t>
    </dgm:pt>
    <dgm:pt modelId="{C46E35EA-0B77-458A-8DCA-0AEDEFAA5C1E}" type="pres">
      <dgm:prSet presAssocID="{2D251EAC-0521-41C1-956F-D3DC26F9C33B}" presName="root" presStyleCnt="0">
        <dgm:presLayoutVars>
          <dgm:dir/>
          <dgm:resizeHandles val="exact"/>
        </dgm:presLayoutVars>
      </dgm:prSet>
      <dgm:spPr/>
    </dgm:pt>
    <dgm:pt modelId="{96901F3C-FCD7-4A84-A37C-2782F18E60FA}" type="pres">
      <dgm:prSet presAssocID="{2F2B7CC5-BBF5-4B32-9D16-38BBD7E4C72E}" presName="compNode" presStyleCnt="0"/>
      <dgm:spPr/>
    </dgm:pt>
    <dgm:pt modelId="{ADC12642-6BFA-48E4-9874-9160E29892C0}" type="pres">
      <dgm:prSet presAssocID="{2F2B7CC5-BBF5-4B32-9D16-38BBD7E4C72E}" presName="bgRect" presStyleLbl="bgShp" presStyleIdx="0" presStyleCnt="2"/>
      <dgm:spPr/>
    </dgm:pt>
    <dgm:pt modelId="{5C11D87F-A3C0-4B4B-87B8-45409F55418E}" type="pres">
      <dgm:prSet presAssocID="{2F2B7CC5-BBF5-4B32-9D16-38BBD7E4C72E}" presName="iconRect" presStyleLbl="node1" presStyleIdx="0" presStyleCnt="2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552530A9-BEC2-4C11-91BF-437DA84F4159}" type="pres">
      <dgm:prSet presAssocID="{2F2B7CC5-BBF5-4B32-9D16-38BBD7E4C72E}" presName="spaceRect" presStyleCnt="0"/>
      <dgm:spPr/>
    </dgm:pt>
    <dgm:pt modelId="{C6734316-037D-4A96-8B76-6DBBBB511CE0}" type="pres">
      <dgm:prSet presAssocID="{2F2B7CC5-BBF5-4B32-9D16-38BBD7E4C72E}" presName="parTx" presStyleLbl="revTx" presStyleIdx="0" presStyleCnt="2">
        <dgm:presLayoutVars>
          <dgm:chMax val="0"/>
          <dgm:chPref val="0"/>
        </dgm:presLayoutVars>
      </dgm:prSet>
      <dgm:spPr/>
    </dgm:pt>
    <dgm:pt modelId="{96EB8E64-9679-4389-A0E4-2C9FC3EAE719}" type="pres">
      <dgm:prSet presAssocID="{5601617E-8BCC-4491-A1BA-FF56A4FCA869}" presName="sibTrans" presStyleCnt="0"/>
      <dgm:spPr/>
    </dgm:pt>
    <dgm:pt modelId="{6A9D0876-1FCB-4023-A721-C8979A7AE322}" type="pres">
      <dgm:prSet presAssocID="{BBB35DA9-D223-451C-8B2A-E4D189164931}" presName="compNode" presStyleCnt="0"/>
      <dgm:spPr/>
    </dgm:pt>
    <dgm:pt modelId="{E2BACDA1-A3F2-46BF-AE23-9C84B41BD883}" type="pres">
      <dgm:prSet presAssocID="{BBB35DA9-D223-451C-8B2A-E4D189164931}" presName="bgRect" presStyleLbl="bgShp" presStyleIdx="1" presStyleCnt="2"/>
      <dgm:spPr/>
    </dgm:pt>
    <dgm:pt modelId="{A13C66F6-69C8-4F11-BB7F-4DCD5B8D5DBA}" type="pres">
      <dgm:prSet presAssocID="{BBB35DA9-D223-451C-8B2A-E4D189164931}" presName="iconRect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72AF247E-7267-44B9-B3AF-C0343B5E0501}" type="pres">
      <dgm:prSet presAssocID="{BBB35DA9-D223-451C-8B2A-E4D189164931}" presName="spaceRect" presStyleCnt="0"/>
      <dgm:spPr/>
    </dgm:pt>
    <dgm:pt modelId="{67B4EBEB-C321-479B-ABEE-438D6DEC5390}" type="pres">
      <dgm:prSet presAssocID="{BBB35DA9-D223-451C-8B2A-E4D18916493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ECF4C11-5010-4D7B-80FE-8D21BDE35887}" type="presOf" srcId="{2D251EAC-0521-41C1-956F-D3DC26F9C33B}" destId="{C46E35EA-0B77-458A-8DCA-0AEDEFAA5C1E}" srcOrd="0" destOrd="0" presId="urn:microsoft.com/office/officeart/2018/2/layout/IconVerticalSolidList"/>
    <dgm:cxn modelId="{4E89511C-3315-43B8-BB73-5788F46A6D62}" type="presOf" srcId="{BBB35DA9-D223-451C-8B2A-E4D189164931}" destId="{67B4EBEB-C321-479B-ABEE-438D6DEC5390}" srcOrd="0" destOrd="0" presId="urn:microsoft.com/office/officeart/2018/2/layout/IconVerticalSolidList"/>
    <dgm:cxn modelId="{B8681737-47FA-4392-B428-119A91131D67}" srcId="{2D251EAC-0521-41C1-956F-D3DC26F9C33B}" destId="{2F2B7CC5-BBF5-4B32-9D16-38BBD7E4C72E}" srcOrd="0" destOrd="0" parTransId="{4F3FB97D-20A7-4CB6-8184-DFA559FA0AA9}" sibTransId="{5601617E-8BCC-4491-A1BA-FF56A4FCA869}"/>
    <dgm:cxn modelId="{63EC6BC1-AF61-433D-986C-ED8AB9957103}" srcId="{2D251EAC-0521-41C1-956F-D3DC26F9C33B}" destId="{BBB35DA9-D223-451C-8B2A-E4D189164931}" srcOrd="1" destOrd="0" parTransId="{1822A663-98B7-4FE3-806A-BB07ADCF466E}" sibTransId="{6BA2A25A-6896-48EF-8FB3-23C60F2BB5A2}"/>
    <dgm:cxn modelId="{42D8B0F6-CD19-486A-B6F9-346D6E0F6E80}" type="presOf" srcId="{2F2B7CC5-BBF5-4B32-9D16-38BBD7E4C72E}" destId="{C6734316-037D-4A96-8B76-6DBBBB511CE0}" srcOrd="0" destOrd="0" presId="urn:microsoft.com/office/officeart/2018/2/layout/IconVerticalSolidList"/>
    <dgm:cxn modelId="{70C4BC3F-30DB-4E10-9A8F-E47E9426D75A}" type="presParOf" srcId="{C46E35EA-0B77-458A-8DCA-0AEDEFAA5C1E}" destId="{96901F3C-FCD7-4A84-A37C-2782F18E60FA}" srcOrd="0" destOrd="0" presId="urn:microsoft.com/office/officeart/2018/2/layout/IconVerticalSolidList"/>
    <dgm:cxn modelId="{A5F8A391-A76F-436B-8712-4D09DD92C8DB}" type="presParOf" srcId="{96901F3C-FCD7-4A84-A37C-2782F18E60FA}" destId="{ADC12642-6BFA-48E4-9874-9160E29892C0}" srcOrd="0" destOrd="0" presId="urn:microsoft.com/office/officeart/2018/2/layout/IconVerticalSolidList"/>
    <dgm:cxn modelId="{EEA1D79A-324B-4DDA-8EE8-A36545AD71F6}" type="presParOf" srcId="{96901F3C-FCD7-4A84-A37C-2782F18E60FA}" destId="{5C11D87F-A3C0-4B4B-87B8-45409F55418E}" srcOrd="1" destOrd="0" presId="urn:microsoft.com/office/officeart/2018/2/layout/IconVerticalSolidList"/>
    <dgm:cxn modelId="{F157CE16-1688-40D5-8490-71BF792095CC}" type="presParOf" srcId="{96901F3C-FCD7-4A84-A37C-2782F18E60FA}" destId="{552530A9-BEC2-4C11-91BF-437DA84F4159}" srcOrd="2" destOrd="0" presId="urn:microsoft.com/office/officeart/2018/2/layout/IconVerticalSolidList"/>
    <dgm:cxn modelId="{6769F044-94E7-49A4-B655-D5210016C8E5}" type="presParOf" srcId="{96901F3C-FCD7-4A84-A37C-2782F18E60FA}" destId="{C6734316-037D-4A96-8B76-6DBBBB511CE0}" srcOrd="3" destOrd="0" presId="urn:microsoft.com/office/officeart/2018/2/layout/IconVerticalSolidList"/>
    <dgm:cxn modelId="{714A0E07-B0D6-4415-B348-7AEFDA7EAD4B}" type="presParOf" srcId="{C46E35EA-0B77-458A-8DCA-0AEDEFAA5C1E}" destId="{96EB8E64-9679-4389-A0E4-2C9FC3EAE719}" srcOrd="1" destOrd="0" presId="urn:microsoft.com/office/officeart/2018/2/layout/IconVerticalSolidList"/>
    <dgm:cxn modelId="{7232A897-1A0A-45D9-AE9D-AE21F947F9F4}" type="presParOf" srcId="{C46E35EA-0B77-458A-8DCA-0AEDEFAA5C1E}" destId="{6A9D0876-1FCB-4023-A721-C8979A7AE322}" srcOrd="2" destOrd="0" presId="urn:microsoft.com/office/officeart/2018/2/layout/IconVerticalSolidList"/>
    <dgm:cxn modelId="{8792EF44-9FE0-4DC3-8659-B8EC8270C17C}" type="presParOf" srcId="{6A9D0876-1FCB-4023-A721-C8979A7AE322}" destId="{E2BACDA1-A3F2-46BF-AE23-9C84B41BD883}" srcOrd="0" destOrd="0" presId="urn:microsoft.com/office/officeart/2018/2/layout/IconVerticalSolidList"/>
    <dgm:cxn modelId="{DBD6EA76-CC0A-49F6-B79A-8A794705CF4F}" type="presParOf" srcId="{6A9D0876-1FCB-4023-A721-C8979A7AE322}" destId="{A13C66F6-69C8-4F11-BB7F-4DCD5B8D5DBA}" srcOrd="1" destOrd="0" presId="urn:microsoft.com/office/officeart/2018/2/layout/IconVerticalSolidList"/>
    <dgm:cxn modelId="{EAA4F7F9-80E0-426C-8FB0-A0C4F3B3FCCF}" type="presParOf" srcId="{6A9D0876-1FCB-4023-A721-C8979A7AE322}" destId="{72AF247E-7267-44B9-B3AF-C0343B5E0501}" srcOrd="2" destOrd="0" presId="urn:microsoft.com/office/officeart/2018/2/layout/IconVerticalSolidList"/>
    <dgm:cxn modelId="{EFE049C9-3F70-474C-B822-AB18D73B3096}" type="presParOf" srcId="{6A9D0876-1FCB-4023-A721-C8979A7AE322}" destId="{67B4EBEB-C321-479B-ABEE-438D6DEC539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F10B15-B750-4A23-962E-637AD2552D0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F6ABF4B-4C8B-4423-A35F-5CB3BEEE817C}">
      <dgm:prSet/>
      <dgm:spPr/>
      <dgm:t>
        <a:bodyPr/>
        <a:lstStyle/>
        <a:p>
          <a:r>
            <a:rPr lang="en-US"/>
            <a:t>New test sign up in the fall. </a:t>
          </a:r>
        </a:p>
      </dgm:t>
    </dgm:pt>
    <dgm:pt modelId="{7CD2E576-0B16-4748-ADEB-B0EEF3F646B5}" type="parTrans" cxnId="{4AEEE414-6EF0-4E35-AB1B-8129CC24E554}">
      <dgm:prSet/>
      <dgm:spPr/>
      <dgm:t>
        <a:bodyPr/>
        <a:lstStyle/>
        <a:p>
          <a:endParaRPr lang="en-US"/>
        </a:p>
      </dgm:t>
    </dgm:pt>
    <dgm:pt modelId="{3BF7B3F8-98F3-4444-B12A-A4F2FD7431A6}" type="sibTrans" cxnId="{4AEEE414-6EF0-4E35-AB1B-8129CC24E554}">
      <dgm:prSet/>
      <dgm:spPr/>
      <dgm:t>
        <a:bodyPr/>
        <a:lstStyle/>
        <a:p>
          <a:endParaRPr lang="en-US"/>
        </a:p>
      </dgm:t>
    </dgm:pt>
    <dgm:pt modelId="{68AA7952-CA6E-495C-8C15-D73BAF8B24FF}">
      <dgm:prSet/>
      <dgm:spPr/>
      <dgm:t>
        <a:bodyPr/>
        <a:lstStyle/>
        <a:p>
          <a:r>
            <a:rPr lang="en-US"/>
            <a:t>Cost: $95.00</a:t>
          </a:r>
        </a:p>
      </dgm:t>
    </dgm:pt>
    <dgm:pt modelId="{CD46B99D-C5F7-403D-8427-0C36BB052AAA}" type="parTrans" cxnId="{27C78049-2E5A-4094-B26E-A45EA902C634}">
      <dgm:prSet/>
      <dgm:spPr/>
      <dgm:t>
        <a:bodyPr/>
        <a:lstStyle/>
        <a:p>
          <a:endParaRPr lang="en-US"/>
        </a:p>
      </dgm:t>
    </dgm:pt>
    <dgm:pt modelId="{33795085-D731-4419-A010-05C943F52E19}" type="sibTrans" cxnId="{27C78049-2E5A-4094-B26E-A45EA902C634}">
      <dgm:prSet/>
      <dgm:spPr/>
      <dgm:t>
        <a:bodyPr/>
        <a:lstStyle/>
        <a:p>
          <a:endParaRPr lang="en-US"/>
        </a:p>
      </dgm:t>
    </dgm:pt>
    <dgm:pt modelId="{C6EBD95D-5111-4A86-AECD-8BBC046C8EE3}">
      <dgm:prSet/>
      <dgm:spPr/>
      <dgm:t>
        <a:bodyPr/>
        <a:lstStyle/>
        <a:p>
          <a:r>
            <a:rPr lang="en-US"/>
            <a:t>Credits translated to UW-System: UWHELP.WISCONSIN.EDU</a:t>
          </a:r>
        </a:p>
      </dgm:t>
    </dgm:pt>
    <dgm:pt modelId="{C780A249-F1C8-4233-946A-78C30DD5621B}" type="parTrans" cxnId="{8049D8FA-0E86-493F-8132-91AE15B88794}">
      <dgm:prSet/>
      <dgm:spPr/>
      <dgm:t>
        <a:bodyPr/>
        <a:lstStyle/>
        <a:p>
          <a:endParaRPr lang="en-US"/>
        </a:p>
      </dgm:t>
    </dgm:pt>
    <dgm:pt modelId="{01A05201-ADD6-49CA-8B79-ED8686D44339}" type="sibTrans" cxnId="{8049D8FA-0E86-493F-8132-91AE15B88794}">
      <dgm:prSet/>
      <dgm:spPr/>
      <dgm:t>
        <a:bodyPr/>
        <a:lstStyle/>
        <a:p>
          <a:endParaRPr lang="en-US"/>
        </a:p>
      </dgm:t>
    </dgm:pt>
    <dgm:pt modelId="{6B87C475-4FA1-4A68-BAA3-0ACFE2A3F277}">
      <dgm:prSet/>
      <dgm:spPr/>
      <dgm:t>
        <a:bodyPr/>
        <a:lstStyle/>
        <a:p>
          <a:r>
            <a:rPr lang="en-US"/>
            <a:t>Test Dates and Information: apcentral.collegeboard.com </a:t>
          </a:r>
          <a:r>
            <a:rPr lang="en-US" u="sng"/>
            <a:t>May 2-13 </a:t>
          </a:r>
          <a:endParaRPr lang="en-US"/>
        </a:p>
      </dgm:t>
    </dgm:pt>
    <dgm:pt modelId="{665E5C26-EA45-4941-8921-DC7848B84525}" type="parTrans" cxnId="{F94EB428-8311-4A71-96CB-9C7906FEA973}">
      <dgm:prSet/>
      <dgm:spPr/>
      <dgm:t>
        <a:bodyPr/>
        <a:lstStyle/>
        <a:p>
          <a:endParaRPr lang="en-US"/>
        </a:p>
      </dgm:t>
    </dgm:pt>
    <dgm:pt modelId="{18F6430F-33AF-4DB9-B2CB-C71E15BE5DA3}" type="sibTrans" cxnId="{F94EB428-8311-4A71-96CB-9C7906FEA973}">
      <dgm:prSet/>
      <dgm:spPr/>
      <dgm:t>
        <a:bodyPr/>
        <a:lstStyle/>
        <a:p>
          <a:endParaRPr lang="en-US"/>
        </a:p>
      </dgm:t>
    </dgm:pt>
    <dgm:pt modelId="{1F033B2B-3573-427A-B8A3-F33B813A5BF4}">
      <dgm:prSet/>
      <dgm:spPr/>
      <dgm:t>
        <a:bodyPr/>
        <a:lstStyle/>
        <a:p>
          <a:r>
            <a:rPr lang="en-US"/>
            <a:t>Create an online account to retrieve scores</a:t>
          </a:r>
        </a:p>
      </dgm:t>
    </dgm:pt>
    <dgm:pt modelId="{709B58E6-E126-4A9B-B77E-45C083A68939}" type="parTrans" cxnId="{80F42282-EDF4-4724-8EF6-FCA0129B5ECC}">
      <dgm:prSet/>
      <dgm:spPr/>
      <dgm:t>
        <a:bodyPr/>
        <a:lstStyle/>
        <a:p>
          <a:endParaRPr lang="en-US"/>
        </a:p>
      </dgm:t>
    </dgm:pt>
    <dgm:pt modelId="{BAF95E44-875F-4C0D-A258-80D60EF902AE}" type="sibTrans" cxnId="{80F42282-EDF4-4724-8EF6-FCA0129B5ECC}">
      <dgm:prSet/>
      <dgm:spPr/>
      <dgm:t>
        <a:bodyPr/>
        <a:lstStyle/>
        <a:p>
          <a:endParaRPr lang="en-US"/>
        </a:p>
      </dgm:t>
    </dgm:pt>
    <dgm:pt modelId="{43494012-F85D-49A3-8C76-495A7CB3B713}" type="pres">
      <dgm:prSet presAssocID="{4EF10B15-B750-4A23-962E-637AD2552D01}" presName="root" presStyleCnt="0">
        <dgm:presLayoutVars>
          <dgm:dir/>
          <dgm:resizeHandles val="exact"/>
        </dgm:presLayoutVars>
      </dgm:prSet>
      <dgm:spPr/>
    </dgm:pt>
    <dgm:pt modelId="{D6788BFB-229E-4EB9-AA6C-27C2A11F8DF3}" type="pres">
      <dgm:prSet presAssocID="{0F6ABF4B-4C8B-4423-A35F-5CB3BEEE817C}" presName="compNode" presStyleCnt="0"/>
      <dgm:spPr/>
    </dgm:pt>
    <dgm:pt modelId="{BF18AB58-E88D-4650-815A-A688195CF408}" type="pres">
      <dgm:prSet presAssocID="{0F6ABF4B-4C8B-4423-A35F-5CB3BEEE817C}" presName="bgRect" presStyleLbl="bgShp" presStyleIdx="0" presStyleCnt="5"/>
      <dgm:spPr/>
    </dgm:pt>
    <dgm:pt modelId="{75BE024B-9E4D-467C-BD2F-C56F0282B784}" type="pres">
      <dgm:prSet presAssocID="{0F6ABF4B-4C8B-4423-A35F-5CB3BEEE817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le Leaf outline"/>
        </a:ext>
      </dgm:extLst>
    </dgm:pt>
    <dgm:pt modelId="{EFD69838-B8DB-4651-8F21-8BD1C3BC35EF}" type="pres">
      <dgm:prSet presAssocID="{0F6ABF4B-4C8B-4423-A35F-5CB3BEEE817C}" presName="spaceRect" presStyleCnt="0"/>
      <dgm:spPr/>
    </dgm:pt>
    <dgm:pt modelId="{F51BDA21-D028-4051-862E-DD2A4BEF50AF}" type="pres">
      <dgm:prSet presAssocID="{0F6ABF4B-4C8B-4423-A35F-5CB3BEEE817C}" presName="parTx" presStyleLbl="revTx" presStyleIdx="0" presStyleCnt="5">
        <dgm:presLayoutVars>
          <dgm:chMax val="0"/>
          <dgm:chPref val="0"/>
        </dgm:presLayoutVars>
      </dgm:prSet>
      <dgm:spPr/>
    </dgm:pt>
    <dgm:pt modelId="{F6AFC4BA-BB5F-4AEA-8093-E3E32943E918}" type="pres">
      <dgm:prSet presAssocID="{3BF7B3F8-98F3-4444-B12A-A4F2FD7431A6}" presName="sibTrans" presStyleCnt="0"/>
      <dgm:spPr/>
    </dgm:pt>
    <dgm:pt modelId="{D583ACCA-B78B-4024-8FCB-2DA1D3AE164C}" type="pres">
      <dgm:prSet presAssocID="{68AA7952-CA6E-495C-8C15-D73BAF8B24FF}" presName="compNode" presStyleCnt="0"/>
      <dgm:spPr/>
    </dgm:pt>
    <dgm:pt modelId="{28D06CFA-410F-4F08-AD66-3D335DE48CE0}" type="pres">
      <dgm:prSet presAssocID="{68AA7952-CA6E-495C-8C15-D73BAF8B24FF}" presName="bgRect" presStyleLbl="bgShp" presStyleIdx="1" presStyleCnt="5"/>
      <dgm:spPr/>
    </dgm:pt>
    <dgm:pt modelId="{5FD98AB3-D497-4A1A-B255-3C94B54D4002}" type="pres">
      <dgm:prSet presAssocID="{68AA7952-CA6E-495C-8C15-D73BAF8B24F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9169106-09F5-445B-B449-34915564AA3B}" type="pres">
      <dgm:prSet presAssocID="{68AA7952-CA6E-495C-8C15-D73BAF8B24FF}" presName="spaceRect" presStyleCnt="0"/>
      <dgm:spPr/>
    </dgm:pt>
    <dgm:pt modelId="{4FC5BE19-594A-419D-8562-C026D84CC76B}" type="pres">
      <dgm:prSet presAssocID="{68AA7952-CA6E-495C-8C15-D73BAF8B24FF}" presName="parTx" presStyleLbl="revTx" presStyleIdx="1" presStyleCnt="5">
        <dgm:presLayoutVars>
          <dgm:chMax val="0"/>
          <dgm:chPref val="0"/>
        </dgm:presLayoutVars>
      </dgm:prSet>
      <dgm:spPr/>
    </dgm:pt>
    <dgm:pt modelId="{E9236D72-C6E7-4718-BFAE-C85BFAC7B168}" type="pres">
      <dgm:prSet presAssocID="{33795085-D731-4419-A010-05C943F52E19}" presName="sibTrans" presStyleCnt="0"/>
      <dgm:spPr/>
    </dgm:pt>
    <dgm:pt modelId="{BD3FC74A-44A0-4ADC-BF65-7D96A0D41EDE}" type="pres">
      <dgm:prSet presAssocID="{C6EBD95D-5111-4A86-AECD-8BBC046C8EE3}" presName="compNode" presStyleCnt="0"/>
      <dgm:spPr/>
    </dgm:pt>
    <dgm:pt modelId="{41D8238C-C4EF-42E7-9353-CBCA3E4AE482}" type="pres">
      <dgm:prSet presAssocID="{C6EBD95D-5111-4A86-AECD-8BBC046C8EE3}" presName="bgRect" presStyleLbl="bgShp" presStyleIdx="2" presStyleCnt="5"/>
      <dgm:spPr/>
    </dgm:pt>
    <dgm:pt modelId="{59F5E01D-1BC5-41BD-8054-AC9518BE8B27}" type="pres">
      <dgm:prSet presAssocID="{C6EBD95D-5111-4A86-AECD-8BBC046C8EE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 outline"/>
        </a:ext>
      </dgm:extLst>
    </dgm:pt>
    <dgm:pt modelId="{565B0577-8034-4C6B-AA2D-D0785FF65F51}" type="pres">
      <dgm:prSet presAssocID="{C6EBD95D-5111-4A86-AECD-8BBC046C8EE3}" presName="spaceRect" presStyleCnt="0"/>
      <dgm:spPr/>
    </dgm:pt>
    <dgm:pt modelId="{36840EFE-11AA-4F1A-B05E-76BB02389154}" type="pres">
      <dgm:prSet presAssocID="{C6EBD95D-5111-4A86-AECD-8BBC046C8EE3}" presName="parTx" presStyleLbl="revTx" presStyleIdx="2" presStyleCnt="5">
        <dgm:presLayoutVars>
          <dgm:chMax val="0"/>
          <dgm:chPref val="0"/>
        </dgm:presLayoutVars>
      </dgm:prSet>
      <dgm:spPr/>
    </dgm:pt>
    <dgm:pt modelId="{FB4A8BBB-A8AB-4730-A8F5-7EF100F81891}" type="pres">
      <dgm:prSet presAssocID="{01A05201-ADD6-49CA-8B79-ED8686D44339}" presName="sibTrans" presStyleCnt="0"/>
      <dgm:spPr/>
    </dgm:pt>
    <dgm:pt modelId="{2F1FA46C-75BC-45DC-B99B-1B6140DE5324}" type="pres">
      <dgm:prSet presAssocID="{6B87C475-4FA1-4A68-BAA3-0ACFE2A3F277}" presName="compNode" presStyleCnt="0"/>
      <dgm:spPr/>
    </dgm:pt>
    <dgm:pt modelId="{ABBE8B6D-1F34-4405-BA25-D47A830DD7A5}" type="pres">
      <dgm:prSet presAssocID="{6B87C475-4FA1-4A68-BAA3-0ACFE2A3F277}" presName="bgRect" presStyleLbl="bgShp" presStyleIdx="3" presStyleCnt="5"/>
      <dgm:spPr/>
    </dgm:pt>
    <dgm:pt modelId="{AF5074CA-D219-4F86-8879-DFF5400C6FF4}" type="pres">
      <dgm:prSet presAssocID="{6B87C475-4FA1-4A68-BAA3-0ACFE2A3F27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DF8B2AAC-D7D8-4407-976E-C618EA4C7DD1}" type="pres">
      <dgm:prSet presAssocID="{6B87C475-4FA1-4A68-BAA3-0ACFE2A3F277}" presName="spaceRect" presStyleCnt="0"/>
      <dgm:spPr/>
    </dgm:pt>
    <dgm:pt modelId="{591E9A19-C11A-4B42-AD18-5B2A7241A9B1}" type="pres">
      <dgm:prSet presAssocID="{6B87C475-4FA1-4A68-BAA3-0ACFE2A3F277}" presName="parTx" presStyleLbl="revTx" presStyleIdx="3" presStyleCnt="5">
        <dgm:presLayoutVars>
          <dgm:chMax val="0"/>
          <dgm:chPref val="0"/>
        </dgm:presLayoutVars>
      </dgm:prSet>
      <dgm:spPr/>
    </dgm:pt>
    <dgm:pt modelId="{A2D4B2A3-5BB3-4E82-A620-6FC0199E5827}" type="pres">
      <dgm:prSet presAssocID="{18F6430F-33AF-4DB9-B2CB-C71E15BE5DA3}" presName="sibTrans" presStyleCnt="0"/>
      <dgm:spPr/>
    </dgm:pt>
    <dgm:pt modelId="{0BCADCCB-ED8E-42D9-8049-2E3EB795B844}" type="pres">
      <dgm:prSet presAssocID="{1F033B2B-3573-427A-B8A3-F33B813A5BF4}" presName="compNode" presStyleCnt="0"/>
      <dgm:spPr/>
    </dgm:pt>
    <dgm:pt modelId="{2069E293-BF84-4B44-A8E2-27D5D377C986}" type="pres">
      <dgm:prSet presAssocID="{1F033B2B-3573-427A-B8A3-F33B813A5BF4}" presName="bgRect" presStyleLbl="bgShp" presStyleIdx="4" presStyleCnt="5"/>
      <dgm:spPr/>
    </dgm:pt>
    <dgm:pt modelId="{7DAA9612-A041-4E79-B2B7-95A44102E10D}" type="pres">
      <dgm:prSet presAssocID="{1F033B2B-3573-427A-B8A3-F33B813A5BF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CA06534F-B8B6-43D8-9CF2-31C3AE0E83CF}" type="pres">
      <dgm:prSet presAssocID="{1F033B2B-3573-427A-B8A3-F33B813A5BF4}" presName="spaceRect" presStyleCnt="0"/>
      <dgm:spPr/>
    </dgm:pt>
    <dgm:pt modelId="{6FA913D9-F09D-4375-B2E3-FC3353537773}" type="pres">
      <dgm:prSet presAssocID="{1F033B2B-3573-427A-B8A3-F33B813A5BF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A656D14-DD04-4CFE-9555-F02EB01AB70E}" type="presOf" srcId="{1F033B2B-3573-427A-B8A3-F33B813A5BF4}" destId="{6FA913D9-F09D-4375-B2E3-FC3353537773}" srcOrd="0" destOrd="0" presId="urn:microsoft.com/office/officeart/2018/2/layout/IconVerticalSolidList"/>
    <dgm:cxn modelId="{4AEEE414-6EF0-4E35-AB1B-8129CC24E554}" srcId="{4EF10B15-B750-4A23-962E-637AD2552D01}" destId="{0F6ABF4B-4C8B-4423-A35F-5CB3BEEE817C}" srcOrd="0" destOrd="0" parTransId="{7CD2E576-0B16-4748-ADEB-B0EEF3F646B5}" sibTransId="{3BF7B3F8-98F3-4444-B12A-A4F2FD7431A6}"/>
    <dgm:cxn modelId="{EC9D8624-8239-4A72-8BD8-739202F2C023}" type="presOf" srcId="{6B87C475-4FA1-4A68-BAA3-0ACFE2A3F277}" destId="{591E9A19-C11A-4B42-AD18-5B2A7241A9B1}" srcOrd="0" destOrd="0" presId="urn:microsoft.com/office/officeart/2018/2/layout/IconVerticalSolidList"/>
    <dgm:cxn modelId="{F94EB428-8311-4A71-96CB-9C7906FEA973}" srcId="{4EF10B15-B750-4A23-962E-637AD2552D01}" destId="{6B87C475-4FA1-4A68-BAA3-0ACFE2A3F277}" srcOrd="3" destOrd="0" parTransId="{665E5C26-EA45-4941-8921-DC7848B84525}" sibTransId="{18F6430F-33AF-4DB9-B2CB-C71E15BE5DA3}"/>
    <dgm:cxn modelId="{27C78049-2E5A-4094-B26E-A45EA902C634}" srcId="{4EF10B15-B750-4A23-962E-637AD2552D01}" destId="{68AA7952-CA6E-495C-8C15-D73BAF8B24FF}" srcOrd="1" destOrd="0" parTransId="{CD46B99D-C5F7-403D-8427-0C36BB052AAA}" sibTransId="{33795085-D731-4419-A010-05C943F52E19}"/>
    <dgm:cxn modelId="{9A3FDE55-68BD-4604-8A6C-3FDB627BA5A5}" type="presOf" srcId="{68AA7952-CA6E-495C-8C15-D73BAF8B24FF}" destId="{4FC5BE19-594A-419D-8562-C026D84CC76B}" srcOrd="0" destOrd="0" presId="urn:microsoft.com/office/officeart/2018/2/layout/IconVerticalSolidList"/>
    <dgm:cxn modelId="{80F42282-EDF4-4724-8EF6-FCA0129B5ECC}" srcId="{4EF10B15-B750-4A23-962E-637AD2552D01}" destId="{1F033B2B-3573-427A-B8A3-F33B813A5BF4}" srcOrd="4" destOrd="0" parTransId="{709B58E6-E126-4A9B-B77E-45C083A68939}" sibTransId="{BAF95E44-875F-4C0D-A258-80D60EF902AE}"/>
    <dgm:cxn modelId="{E00D7DA1-D898-49B7-95BE-F4E9265516E3}" type="presOf" srcId="{0F6ABF4B-4C8B-4423-A35F-5CB3BEEE817C}" destId="{F51BDA21-D028-4051-862E-DD2A4BEF50AF}" srcOrd="0" destOrd="0" presId="urn:microsoft.com/office/officeart/2018/2/layout/IconVerticalSolidList"/>
    <dgm:cxn modelId="{406E68BC-99CD-4D9B-A7C4-C91E8852E270}" type="presOf" srcId="{C6EBD95D-5111-4A86-AECD-8BBC046C8EE3}" destId="{36840EFE-11AA-4F1A-B05E-76BB02389154}" srcOrd="0" destOrd="0" presId="urn:microsoft.com/office/officeart/2018/2/layout/IconVerticalSolidList"/>
    <dgm:cxn modelId="{39190DF3-CF2C-4C2A-AC50-6A227397ACE3}" type="presOf" srcId="{4EF10B15-B750-4A23-962E-637AD2552D01}" destId="{43494012-F85D-49A3-8C76-495A7CB3B713}" srcOrd="0" destOrd="0" presId="urn:microsoft.com/office/officeart/2018/2/layout/IconVerticalSolidList"/>
    <dgm:cxn modelId="{8049D8FA-0E86-493F-8132-91AE15B88794}" srcId="{4EF10B15-B750-4A23-962E-637AD2552D01}" destId="{C6EBD95D-5111-4A86-AECD-8BBC046C8EE3}" srcOrd="2" destOrd="0" parTransId="{C780A249-F1C8-4233-946A-78C30DD5621B}" sibTransId="{01A05201-ADD6-49CA-8B79-ED8686D44339}"/>
    <dgm:cxn modelId="{584BB23C-1D87-4385-8D65-F192C5D274CC}" type="presParOf" srcId="{43494012-F85D-49A3-8C76-495A7CB3B713}" destId="{D6788BFB-229E-4EB9-AA6C-27C2A11F8DF3}" srcOrd="0" destOrd="0" presId="urn:microsoft.com/office/officeart/2018/2/layout/IconVerticalSolidList"/>
    <dgm:cxn modelId="{79A612DA-6C70-4554-B329-C8AC89919129}" type="presParOf" srcId="{D6788BFB-229E-4EB9-AA6C-27C2A11F8DF3}" destId="{BF18AB58-E88D-4650-815A-A688195CF408}" srcOrd="0" destOrd="0" presId="urn:microsoft.com/office/officeart/2018/2/layout/IconVerticalSolidList"/>
    <dgm:cxn modelId="{394326D9-CDCF-41D5-94C9-AE11CD9BAD5B}" type="presParOf" srcId="{D6788BFB-229E-4EB9-AA6C-27C2A11F8DF3}" destId="{75BE024B-9E4D-467C-BD2F-C56F0282B784}" srcOrd="1" destOrd="0" presId="urn:microsoft.com/office/officeart/2018/2/layout/IconVerticalSolidList"/>
    <dgm:cxn modelId="{DE42F357-1751-46F3-A8FA-32D12CDABB0F}" type="presParOf" srcId="{D6788BFB-229E-4EB9-AA6C-27C2A11F8DF3}" destId="{EFD69838-B8DB-4651-8F21-8BD1C3BC35EF}" srcOrd="2" destOrd="0" presId="urn:microsoft.com/office/officeart/2018/2/layout/IconVerticalSolidList"/>
    <dgm:cxn modelId="{A0502C79-694E-43F2-AB7E-AF176D3EB2E2}" type="presParOf" srcId="{D6788BFB-229E-4EB9-AA6C-27C2A11F8DF3}" destId="{F51BDA21-D028-4051-862E-DD2A4BEF50AF}" srcOrd="3" destOrd="0" presId="urn:microsoft.com/office/officeart/2018/2/layout/IconVerticalSolidList"/>
    <dgm:cxn modelId="{28B123CA-5FD0-4DFA-B060-7FE3DBDBF466}" type="presParOf" srcId="{43494012-F85D-49A3-8C76-495A7CB3B713}" destId="{F6AFC4BA-BB5F-4AEA-8093-E3E32943E918}" srcOrd="1" destOrd="0" presId="urn:microsoft.com/office/officeart/2018/2/layout/IconVerticalSolidList"/>
    <dgm:cxn modelId="{5BA63B27-EE88-4452-9602-EEFA5265514C}" type="presParOf" srcId="{43494012-F85D-49A3-8C76-495A7CB3B713}" destId="{D583ACCA-B78B-4024-8FCB-2DA1D3AE164C}" srcOrd="2" destOrd="0" presId="urn:microsoft.com/office/officeart/2018/2/layout/IconVerticalSolidList"/>
    <dgm:cxn modelId="{6D04353F-6F0F-45FB-8614-07AAAC8B1A73}" type="presParOf" srcId="{D583ACCA-B78B-4024-8FCB-2DA1D3AE164C}" destId="{28D06CFA-410F-4F08-AD66-3D335DE48CE0}" srcOrd="0" destOrd="0" presId="urn:microsoft.com/office/officeart/2018/2/layout/IconVerticalSolidList"/>
    <dgm:cxn modelId="{1610B0DE-F31A-4E32-BD38-1E81B2A393FD}" type="presParOf" srcId="{D583ACCA-B78B-4024-8FCB-2DA1D3AE164C}" destId="{5FD98AB3-D497-4A1A-B255-3C94B54D4002}" srcOrd="1" destOrd="0" presId="urn:microsoft.com/office/officeart/2018/2/layout/IconVerticalSolidList"/>
    <dgm:cxn modelId="{14CB3F60-9114-471B-A132-686F186A593E}" type="presParOf" srcId="{D583ACCA-B78B-4024-8FCB-2DA1D3AE164C}" destId="{B9169106-09F5-445B-B449-34915564AA3B}" srcOrd="2" destOrd="0" presId="urn:microsoft.com/office/officeart/2018/2/layout/IconVerticalSolidList"/>
    <dgm:cxn modelId="{40AA215E-FE71-4B47-A36E-90712B1790C1}" type="presParOf" srcId="{D583ACCA-B78B-4024-8FCB-2DA1D3AE164C}" destId="{4FC5BE19-594A-419D-8562-C026D84CC76B}" srcOrd="3" destOrd="0" presId="urn:microsoft.com/office/officeart/2018/2/layout/IconVerticalSolidList"/>
    <dgm:cxn modelId="{B5C05FE8-157A-4095-8621-9609C0B58620}" type="presParOf" srcId="{43494012-F85D-49A3-8C76-495A7CB3B713}" destId="{E9236D72-C6E7-4718-BFAE-C85BFAC7B168}" srcOrd="3" destOrd="0" presId="urn:microsoft.com/office/officeart/2018/2/layout/IconVerticalSolidList"/>
    <dgm:cxn modelId="{B3D6F54E-0EE3-4729-82EA-F5CC0F2D346F}" type="presParOf" srcId="{43494012-F85D-49A3-8C76-495A7CB3B713}" destId="{BD3FC74A-44A0-4ADC-BF65-7D96A0D41EDE}" srcOrd="4" destOrd="0" presId="urn:microsoft.com/office/officeart/2018/2/layout/IconVerticalSolidList"/>
    <dgm:cxn modelId="{4F1FE1ED-48A8-49D7-B369-1673EF06925E}" type="presParOf" srcId="{BD3FC74A-44A0-4ADC-BF65-7D96A0D41EDE}" destId="{41D8238C-C4EF-42E7-9353-CBCA3E4AE482}" srcOrd="0" destOrd="0" presId="urn:microsoft.com/office/officeart/2018/2/layout/IconVerticalSolidList"/>
    <dgm:cxn modelId="{80D2D627-63D3-43AF-94A5-383CF198ADFB}" type="presParOf" srcId="{BD3FC74A-44A0-4ADC-BF65-7D96A0D41EDE}" destId="{59F5E01D-1BC5-41BD-8054-AC9518BE8B27}" srcOrd="1" destOrd="0" presId="urn:microsoft.com/office/officeart/2018/2/layout/IconVerticalSolidList"/>
    <dgm:cxn modelId="{6E5D871C-127B-47C1-BBF2-744608B09AA1}" type="presParOf" srcId="{BD3FC74A-44A0-4ADC-BF65-7D96A0D41EDE}" destId="{565B0577-8034-4C6B-AA2D-D0785FF65F51}" srcOrd="2" destOrd="0" presId="urn:microsoft.com/office/officeart/2018/2/layout/IconVerticalSolidList"/>
    <dgm:cxn modelId="{25273A4A-987D-4B7B-BA33-BBE7F254D1E4}" type="presParOf" srcId="{BD3FC74A-44A0-4ADC-BF65-7D96A0D41EDE}" destId="{36840EFE-11AA-4F1A-B05E-76BB02389154}" srcOrd="3" destOrd="0" presId="urn:microsoft.com/office/officeart/2018/2/layout/IconVerticalSolidList"/>
    <dgm:cxn modelId="{809902CD-B1B8-4127-99FA-79B7636E9E93}" type="presParOf" srcId="{43494012-F85D-49A3-8C76-495A7CB3B713}" destId="{FB4A8BBB-A8AB-4730-A8F5-7EF100F81891}" srcOrd="5" destOrd="0" presId="urn:microsoft.com/office/officeart/2018/2/layout/IconVerticalSolidList"/>
    <dgm:cxn modelId="{C73A959C-FA17-4471-B659-2491BC74205E}" type="presParOf" srcId="{43494012-F85D-49A3-8C76-495A7CB3B713}" destId="{2F1FA46C-75BC-45DC-B99B-1B6140DE5324}" srcOrd="6" destOrd="0" presId="urn:microsoft.com/office/officeart/2018/2/layout/IconVerticalSolidList"/>
    <dgm:cxn modelId="{294404A8-1526-4BE5-B7BC-34D906442B1A}" type="presParOf" srcId="{2F1FA46C-75BC-45DC-B99B-1B6140DE5324}" destId="{ABBE8B6D-1F34-4405-BA25-D47A830DD7A5}" srcOrd="0" destOrd="0" presId="urn:microsoft.com/office/officeart/2018/2/layout/IconVerticalSolidList"/>
    <dgm:cxn modelId="{F7C6D3B5-B112-4976-9D9A-16CA13AD65FA}" type="presParOf" srcId="{2F1FA46C-75BC-45DC-B99B-1B6140DE5324}" destId="{AF5074CA-D219-4F86-8879-DFF5400C6FF4}" srcOrd="1" destOrd="0" presId="urn:microsoft.com/office/officeart/2018/2/layout/IconVerticalSolidList"/>
    <dgm:cxn modelId="{788C4D71-CB38-489E-9490-AFEFC746DDA7}" type="presParOf" srcId="{2F1FA46C-75BC-45DC-B99B-1B6140DE5324}" destId="{DF8B2AAC-D7D8-4407-976E-C618EA4C7DD1}" srcOrd="2" destOrd="0" presId="urn:microsoft.com/office/officeart/2018/2/layout/IconVerticalSolidList"/>
    <dgm:cxn modelId="{98DC8F8A-3BCA-4848-987C-5AAEEDAD94B1}" type="presParOf" srcId="{2F1FA46C-75BC-45DC-B99B-1B6140DE5324}" destId="{591E9A19-C11A-4B42-AD18-5B2A7241A9B1}" srcOrd="3" destOrd="0" presId="urn:microsoft.com/office/officeart/2018/2/layout/IconVerticalSolidList"/>
    <dgm:cxn modelId="{54EF07EF-A825-49D7-B878-E0384BC4D4FF}" type="presParOf" srcId="{43494012-F85D-49A3-8C76-495A7CB3B713}" destId="{A2D4B2A3-5BB3-4E82-A620-6FC0199E5827}" srcOrd="7" destOrd="0" presId="urn:microsoft.com/office/officeart/2018/2/layout/IconVerticalSolidList"/>
    <dgm:cxn modelId="{E6F04D86-2680-49F2-B76F-44E045B5F196}" type="presParOf" srcId="{43494012-F85D-49A3-8C76-495A7CB3B713}" destId="{0BCADCCB-ED8E-42D9-8049-2E3EB795B844}" srcOrd="8" destOrd="0" presId="urn:microsoft.com/office/officeart/2018/2/layout/IconVerticalSolidList"/>
    <dgm:cxn modelId="{D4EC9A1C-4909-4415-843D-3F4DD4284D91}" type="presParOf" srcId="{0BCADCCB-ED8E-42D9-8049-2E3EB795B844}" destId="{2069E293-BF84-4B44-A8E2-27D5D377C986}" srcOrd="0" destOrd="0" presId="urn:microsoft.com/office/officeart/2018/2/layout/IconVerticalSolidList"/>
    <dgm:cxn modelId="{CDEDA420-46B3-47EB-84D5-7AF2FC2268BD}" type="presParOf" srcId="{0BCADCCB-ED8E-42D9-8049-2E3EB795B844}" destId="{7DAA9612-A041-4E79-B2B7-95A44102E10D}" srcOrd="1" destOrd="0" presId="urn:microsoft.com/office/officeart/2018/2/layout/IconVerticalSolidList"/>
    <dgm:cxn modelId="{8AA0C037-0934-4E22-A52C-812F2425A064}" type="presParOf" srcId="{0BCADCCB-ED8E-42D9-8049-2E3EB795B844}" destId="{CA06534F-B8B6-43D8-9CF2-31C3AE0E83CF}" srcOrd="2" destOrd="0" presId="urn:microsoft.com/office/officeart/2018/2/layout/IconVerticalSolidList"/>
    <dgm:cxn modelId="{C1CC5CC5-B0B0-49B1-B4C1-9A57A68EDECB}" type="presParOf" srcId="{0BCADCCB-ED8E-42D9-8049-2E3EB795B844}" destId="{6FA913D9-F09D-4375-B2E3-FC335353777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60F903-C285-4337-84E2-E5F4D4B8267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14D4DC7-F88F-47FE-8785-4637A9E14FF1}">
      <dgm:prSet/>
      <dgm:spPr/>
      <dgm:t>
        <a:bodyPr/>
        <a:lstStyle/>
        <a:p>
          <a:r>
            <a:rPr lang="en-US"/>
            <a:t>Benefits of Xello:</a:t>
          </a:r>
        </a:p>
      </dgm:t>
    </dgm:pt>
    <dgm:pt modelId="{6C281E33-AFB6-4927-A678-6CEF3EBCD906}" type="parTrans" cxnId="{AE77168B-AB3B-4EDD-A8DF-833C9A688FB3}">
      <dgm:prSet/>
      <dgm:spPr/>
      <dgm:t>
        <a:bodyPr/>
        <a:lstStyle/>
        <a:p>
          <a:endParaRPr lang="en-US"/>
        </a:p>
      </dgm:t>
    </dgm:pt>
    <dgm:pt modelId="{B1E77138-DF5A-489A-9665-8D698116F246}" type="sibTrans" cxnId="{AE77168B-AB3B-4EDD-A8DF-833C9A688FB3}">
      <dgm:prSet/>
      <dgm:spPr/>
      <dgm:t>
        <a:bodyPr/>
        <a:lstStyle/>
        <a:p>
          <a:endParaRPr lang="en-US"/>
        </a:p>
      </dgm:t>
    </dgm:pt>
    <dgm:pt modelId="{2B7BAF79-07DD-4EC1-932A-698A829FCF36}">
      <dgm:prSet/>
      <dgm:spPr/>
      <dgm:t>
        <a:bodyPr/>
        <a:lstStyle/>
        <a:p>
          <a:r>
            <a:rPr lang="en-US"/>
            <a:t>What will you find in Xello? </a:t>
          </a:r>
        </a:p>
      </dgm:t>
    </dgm:pt>
    <dgm:pt modelId="{21DD7703-5EF8-475A-AF03-A3D80BBF9B49}" type="parTrans" cxnId="{8BA07D16-9BE5-4707-B061-C1BC80296B33}">
      <dgm:prSet/>
      <dgm:spPr/>
      <dgm:t>
        <a:bodyPr/>
        <a:lstStyle/>
        <a:p>
          <a:endParaRPr lang="en-US"/>
        </a:p>
      </dgm:t>
    </dgm:pt>
    <dgm:pt modelId="{A26B1B2D-E8B2-4633-86E3-00CBB03DB183}" type="sibTrans" cxnId="{8BA07D16-9BE5-4707-B061-C1BC80296B33}">
      <dgm:prSet/>
      <dgm:spPr/>
      <dgm:t>
        <a:bodyPr/>
        <a:lstStyle/>
        <a:p>
          <a:endParaRPr lang="en-US"/>
        </a:p>
      </dgm:t>
    </dgm:pt>
    <dgm:pt modelId="{7E459F2A-3CCE-4112-B7E3-A89731348A01}">
      <dgm:prSet/>
      <dgm:spPr/>
      <dgm:t>
        <a:bodyPr/>
        <a:lstStyle/>
        <a:p>
          <a:r>
            <a:rPr lang="en-US"/>
            <a:t>Why explore Xello?</a:t>
          </a:r>
        </a:p>
      </dgm:t>
    </dgm:pt>
    <dgm:pt modelId="{0D2CB68F-E202-49A5-83FB-4077FAC898D8}" type="parTrans" cxnId="{9644F9E0-3A9F-46A6-A6F6-CFBD3AA291CF}">
      <dgm:prSet/>
      <dgm:spPr/>
      <dgm:t>
        <a:bodyPr/>
        <a:lstStyle/>
        <a:p>
          <a:endParaRPr lang="en-US"/>
        </a:p>
      </dgm:t>
    </dgm:pt>
    <dgm:pt modelId="{62A1780D-DCB8-497F-8952-CE37C789E602}" type="sibTrans" cxnId="{9644F9E0-3A9F-46A6-A6F6-CFBD3AA291CF}">
      <dgm:prSet/>
      <dgm:spPr/>
      <dgm:t>
        <a:bodyPr/>
        <a:lstStyle/>
        <a:p>
          <a:endParaRPr lang="en-US"/>
        </a:p>
      </dgm:t>
    </dgm:pt>
    <dgm:pt modelId="{FE41F5D8-5838-4B2A-9BE1-DF1752BD6A5D}">
      <dgm:prSet/>
      <dgm:spPr/>
      <dgm:t>
        <a:bodyPr/>
        <a:lstStyle/>
        <a:p>
          <a:r>
            <a:rPr lang="en-US"/>
            <a:t>Accessing Xello:</a:t>
          </a:r>
        </a:p>
      </dgm:t>
    </dgm:pt>
    <dgm:pt modelId="{26804089-FD16-4FAE-8D4D-C05F15F428EE}" type="parTrans" cxnId="{BE859024-4438-4FC3-B2C4-844DC266DF24}">
      <dgm:prSet/>
      <dgm:spPr/>
      <dgm:t>
        <a:bodyPr/>
        <a:lstStyle/>
        <a:p>
          <a:endParaRPr lang="en-US"/>
        </a:p>
      </dgm:t>
    </dgm:pt>
    <dgm:pt modelId="{4B1EAC73-8C88-450E-B0C7-9FAE407B012D}" type="sibTrans" cxnId="{BE859024-4438-4FC3-B2C4-844DC266DF24}">
      <dgm:prSet/>
      <dgm:spPr/>
      <dgm:t>
        <a:bodyPr/>
        <a:lstStyle/>
        <a:p>
          <a:endParaRPr lang="en-US"/>
        </a:p>
      </dgm:t>
    </dgm:pt>
    <dgm:pt modelId="{EA538D2A-52FC-4CFF-B24A-298ED02D3075}">
      <dgm:prSet/>
      <dgm:spPr/>
      <dgm:t>
        <a:bodyPr/>
        <a:lstStyle/>
        <a:p>
          <a:r>
            <a:rPr lang="en-US"/>
            <a:t>Go to Memorial’s homepage </a:t>
          </a:r>
          <a:r>
            <a:rPr lang="en-US">
              <a:hlinkClick xmlns:r="http://schemas.openxmlformats.org/officeDocument/2006/relationships" r:id="rId1"/>
            </a:rPr>
            <a:t>ECASD | Home</a:t>
          </a:r>
          <a:endParaRPr lang="en-US"/>
        </a:p>
      </dgm:t>
    </dgm:pt>
    <dgm:pt modelId="{F456E580-A84A-49AA-B026-85B2649F6354}" type="parTrans" cxnId="{FA4945CC-3542-4D7F-BBB9-54EE6D6A1CEE}">
      <dgm:prSet/>
      <dgm:spPr/>
      <dgm:t>
        <a:bodyPr/>
        <a:lstStyle/>
        <a:p>
          <a:endParaRPr lang="en-US"/>
        </a:p>
      </dgm:t>
    </dgm:pt>
    <dgm:pt modelId="{F9D2A9A9-0C68-4845-B13E-2597CA93EFD1}" type="sibTrans" cxnId="{FA4945CC-3542-4D7F-BBB9-54EE6D6A1CEE}">
      <dgm:prSet/>
      <dgm:spPr/>
      <dgm:t>
        <a:bodyPr/>
        <a:lstStyle/>
        <a:p>
          <a:endParaRPr lang="en-US"/>
        </a:p>
      </dgm:t>
    </dgm:pt>
    <dgm:pt modelId="{6F58126C-B6FB-4CF0-85DB-B211886195ED}">
      <dgm:prSet/>
      <dgm:spPr/>
      <dgm:t>
        <a:bodyPr/>
        <a:lstStyle/>
        <a:p>
          <a:r>
            <a:rPr lang="en-US"/>
            <a:t>Scroll down to Quick Links and click the Student Technology Resources tab</a:t>
          </a:r>
        </a:p>
      </dgm:t>
    </dgm:pt>
    <dgm:pt modelId="{F77BF58B-1566-49E9-B038-305D077F473E}" type="parTrans" cxnId="{CF5ECBA7-1DDA-4CEB-A526-D8CAE2D5016E}">
      <dgm:prSet/>
      <dgm:spPr/>
      <dgm:t>
        <a:bodyPr/>
        <a:lstStyle/>
        <a:p>
          <a:endParaRPr lang="en-US"/>
        </a:p>
      </dgm:t>
    </dgm:pt>
    <dgm:pt modelId="{524AD69B-CBD0-448C-9F03-C697EB070FC3}" type="sibTrans" cxnId="{CF5ECBA7-1DDA-4CEB-A526-D8CAE2D5016E}">
      <dgm:prSet/>
      <dgm:spPr/>
      <dgm:t>
        <a:bodyPr/>
        <a:lstStyle/>
        <a:p>
          <a:endParaRPr lang="en-US"/>
        </a:p>
      </dgm:t>
    </dgm:pt>
    <dgm:pt modelId="{8D2FF2E8-2E05-45AB-A931-502A0F08D171}">
      <dgm:prSet/>
      <dgm:spPr/>
      <dgm:t>
        <a:bodyPr/>
        <a:lstStyle/>
        <a:p>
          <a:r>
            <a:rPr lang="en-US"/>
            <a:t>Find Xello Student</a:t>
          </a:r>
        </a:p>
      </dgm:t>
    </dgm:pt>
    <dgm:pt modelId="{747CF724-2F90-400B-A221-514C32ADD0D2}" type="parTrans" cxnId="{DD82F89D-9A50-4B04-ABAA-DCDBFD864BE7}">
      <dgm:prSet/>
      <dgm:spPr/>
      <dgm:t>
        <a:bodyPr/>
        <a:lstStyle/>
        <a:p>
          <a:endParaRPr lang="en-US"/>
        </a:p>
      </dgm:t>
    </dgm:pt>
    <dgm:pt modelId="{11407F31-E882-49A0-9FF6-94D3E39E80EE}" type="sibTrans" cxnId="{DD82F89D-9A50-4B04-ABAA-DCDBFD864BE7}">
      <dgm:prSet/>
      <dgm:spPr/>
      <dgm:t>
        <a:bodyPr/>
        <a:lstStyle/>
        <a:p>
          <a:endParaRPr lang="en-US"/>
        </a:p>
      </dgm:t>
    </dgm:pt>
    <dgm:pt modelId="{AF1057C5-CFF7-4932-BB7D-23250303CA96}" type="pres">
      <dgm:prSet presAssocID="{0A60F903-C285-4337-84E2-E5F4D4B8267A}" presName="linear" presStyleCnt="0">
        <dgm:presLayoutVars>
          <dgm:dir/>
          <dgm:animLvl val="lvl"/>
          <dgm:resizeHandles val="exact"/>
        </dgm:presLayoutVars>
      </dgm:prSet>
      <dgm:spPr/>
    </dgm:pt>
    <dgm:pt modelId="{9E2D0E7F-9939-47EE-A3E4-A4B121018041}" type="pres">
      <dgm:prSet presAssocID="{514D4DC7-F88F-47FE-8785-4637A9E14FF1}" presName="parentLin" presStyleCnt="0"/>
      <dgm:spPr/>
    </dgm:pt>
    <dgm:pt modelId="{C8419FAE-E66C-4ED2-A9D2-81C5423BF004}" type="pres">
      <dgm:prSet presAssocID="{514D4DC7-F88F-47FE-8785-4637A9E14FF1}" presName="parentLeftMargin" presStyleLbl="node1" presStyleIdx="0" presStyleCnt="2"/>
      <dgm:spPr/>
    </dgm:pt>
    <dgm:pt modelId="{E62FCCBF-6236-4A6E-A5A8-F103B726A820}" type="pres">
      <dgm:prSet presAssocID="{514D4DC7-F88F-47FE-8785-4637A9E14FF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8EA32A0-EC34-44AA-A53F-5BDA048CF10D}" type="pres">
      <dgm:prSet presAssocID="{514D4DC7-F88F-47FE-8785-4637A9E14FF1}" presName="negativeSpace" presStyleCnt="0"/>
      <dgm:spPr/>
    </dgm:pt>
    <dgm:pt modelId="{64D87E69-7019-447E-83FF-7C89D0EC9F5A}" type="pres">
      <dgm:prSet presAssocID="{514D4DC7-F88F-47FE-8785-4637A9E14FF1}" presName="childText" presStyleLbl="conFgAcc1" presStyleIdx="0" presStyleCnt="2">
        <dgm:presLayoutVars>
          <dgm:bulletEnabled val="1"/>
        </dgm:presLayoutVars>
      </dgm:prSet>
      <dgm:spPr/>
    </dgm:pt>
    <dgm:pt modelId="{F2CB8D77-3206-4D59-AFFA-D1C56DC1C2A5}" type="pres">
      <dgm:prSet presAssocID="{B1E77138-DF5A-489A-9665-8D698116F246}" presName="spaceBetweenRectangles" presStyleCnt="0"/>
      <dgm:spPr/>
    </dgm:pt>
    <dgm:pt modelId="{535BB8D2-F1BA-4768-A01F-2B9580513FF1}" type="pres">
      <dgm:prSet presAssocID="{FE41F5D8-5838-4B2A-9BE1-DF1752BD6A5D}" presName="parentLin" presStyleCnt="0"/>
      <dgm:spPr/>
    </dgm:pt>
    <dgm:pt modelId="{3E1E597D-B209-400B-A217-719BB95F7F89}" type="pres">
      <dgm:prSet presAssocID="{FE41F5D8-5838-4B2A-9BE1-DF1752BD6A5D}" presName="parentLeftMargin" presStyleLbl="node1" presStyleIdx="0" presStyleCnt="2"/>
      <dgm:spPr/>
    </dgm:pt>
    <dgm:pt modelId="{C2D2E8AA-7D8A-4076-8D42-23AABB09E3CD}" type="pres">
      <dgm:prSet presAssocID="{FE41F5D8-5838-4B2A-9BE1-DF1752BD6A5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ACB0087-5FBB-47A3-BBFD-CF31D713A6A1}" type="pres">
      <dgm:prSet presAssocID="{FE41F5D8-5838-4B2A-9BE1-DF1752BD6A5D}" presName="negativeSpace" presStyleCnt="0"/>
      <dgm:spPr/>
    </dgm:pt>
    <dgm:pt modelId="{DEA80282-2A6F-45D5-8BB5-8ED7B4769718}" type="pres">
      <dgm:prSet presAssocID="{FE41F5D8-5838-4B2A-9BE1-DF1752BD6A5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BA07D16-9BE5-4707-B061-C1BC80296B33}" srcId="{514D4DC7-F88F-47FE-8785-4637A9E14FF1}" destId="{2B7BAF79-07DD-4EC1-932A-698A829FCF36}" srcOrd="0" destOrd="0" parTransId="{21DD7703-5EF8-475A-AF03-A3D80BBF9B49}" sibTransId="{A26B1B2D-E8B2-4633-86E3-00CBB03DB183}"/>
    <dgm:cxn modelId="{BE859024-4438-4FC3-B2C4-844DC266DF24}" srcId="{0A60F903-C285-4337-84E2-E5F4D4B8267A}" destId="{FE41F5D8-5838-4B2A-9BE1-DF1752BD6A5D}" srcOrd="1" destOrd="0" parTransId="{26804089-FD16-4FAE-8D4D-C05F15F428EE}" sibTransId="{4B1EAC73-8C88-450E-B0C7-9FAE407B012D}"/>
    <dgm:cxn modelId="{5B9C373C-03CE-49C6-83D2-652BC1F3A2F4}" type="presOf" srcId="{8D2FF2E8-2E05-45AB-A931-502A0F08D171}" destId="{DEA80282-2A6F-45D5-8BB5-8ED7B4769718}" srcOrd="0" destOrd="2" presId="urn:microsoft.com/office/officeart/2005/8/layout/list1"/>
    <dgm:cxn modelId="{27424B3F-5856-426A-9FAA-E40AB28D3D92}" type="presOf" srcId="{514D4DC7-F88F-47FE-8785-4637A9E14FF1}" destId="{C8419FAE-E66C-4ED2-A9D2-81C5423BF004}" srcOrd="0" destOrd="0" presId="urn:microsoft.com/office/officeart/2005/8/layout/list1"/>
    <dgm:cxn modelId="{495D6264-BDB1-44A2-B879-B2F8F7969FD7}" type="presOf" srcId="{7E459F2A-3CCE-4112-B7E3-A89731348A01}" destId="{64D87E69-7019-447E-83FF-7C89D0EC9F5A}" srcOrd="0" destOrd="1" presId="urn:microsoft.com/office/officeart/2005/8/layout/list1"/>
    <dgm:cxn modelId="{1438E073-8C39-4DD5-8B3B-0C643B58CBC6}" type="presOf" srcId="{FE41F5D8-5838-4B2A-9BE1-DF1752BD6A5D}" destId="{3E1E597D-B209-400B-A217-719BB95F7F89}" srcOrd="0" destOrd="0" presId="urn:microsoft.com/office/officeart/2005/8/layout/list1"/>
    <dgm:cxn modelId="{AE77168B-AB3B-4EDD-A8DF-833C9A688FB3}" srcId="{0A60F903-C285-4337-84E2-E5F4D4B8267A}" destId="{514D4DC7-F88F-47FE-8785-4637A9E14FF1}" srcOrd="0" destOrd="0" parTransId="{6C281E33-AFB6-4927-A678-6CEF3EBCD906}" sibTransId="{B1E77138-DF5A-489A-9665-8D698116F246}"/>
    <dgm:cxn modelId="{DD82F89D-9A50-4B04-ABAA-DCDBFD864BE7}" srcId="{FE41F5D8-5838-4B2A-9BE1-DF1752BD6A5D}" destId="{8D2FF2E8-2E05-45AB-A931-502A0F08D171}" srcOrd="2" destOrd="0" parTransId="{747CF724-2F90-400B-A221-514C32ADD0D2}" sibTransId="{11407F31-E882-49A0-9FF6-94D3E39E80EE}"/>
    <dgm:cxn modelId="{CF5ECBA7-1DDA-4CEB-A526-D8CAE2D5016E}" srcId="{FE41F5D8-5838-4B2A-9BE1-DF1752BD6A5D}" destId="{6F58126C-B6FB-4CF0-85DB-B211886195ED}" srcOrd="1" destOrd="0" parTransId="{F77BF58B-1566-49E9-B038-305D077F473E}" sibTransId="{524AD69B-CBD0-448C-9F03-C697EB070FC3}"/>
    <dgm:cxn modelId="{69B96CBC-630B-4380-9170-F01D746AD1BF}" type="presOf" srcId="{514D4DC7-F88F-47FE-8785-4637A9E14FF1}" destId="{E62FCCBF-6236-4A6E-A5A8-F103B726A820}" srcOrd="1" destOrd="0" presId="urn:microsoft.com/office/officeart/2005/8/layout/list1"/>
    <dgm:cxn modelId="{6D1051C4-160F-4D11-8687-FFD0E6E5E4B6}" type="presOf" srcId="{0A60F903-C285-4337-84E2-E5F4D4B8267A}" destId="{AF1057C5-CFF7-4932-BB7D-23250303CA96}" srcOrd="0" destOrd="0" presId="urn:microsoft.com/office/officeart/2005/8/layout/list1"/>
    <dgm:cxn modelId="{FA4945CC-3542-4D7F-BBB9-54EE6D6A1CEE}" srcId="{FE41F5D8-5838-4B2A-9BE1-DF1752BD6A5D}" destId="{EA538D2A-52FC-4CFF-B24A-298ED02D3075}" srcOrd="0" destOrd="0" parTransId="{F456E580-A84A-49AA-B026-85B2649F6354}" sibTransId="{F9D2A9A9-0C68-4845-B13E-2597CA93EFD1}"/>
    <dgm:cxn modelId="{115A3AD4-775F-4A57-B588-931C9402C027}" type="presOf" srcId="{FE41F5D8-5838-4B2A-9BE1-DF1752BD6A5D}" destId="{C2D2E8AA-7D8A-4076-8D42-23AABB09E3CD}" srcOrd="1" destOrd="0" presId="urn:microsoft.com/office/officeart/2005/8/layout/list1"/>
    <dgm:cxn modelId="{9644F9E0-3A9F-46A6-A6F6-CFBD3AA291CF}" srcId="{514D4DC7-F88F-47FE-8785-4637A9E14FF1}" destId="{7E459F2A-3CCE-4112-B7E3-A89731348A01}" srcOrd="1" destOrd="0" parTransId="{0D2CB68F-E202-49A5-83FB-4077FAC898D8}" sibTransId="{62A1780D-DCB8-497F-8952-CE37C789E602}"/>
    <dgm:cxn modelId="{B97184E3-39A1-4976-B5EC-D960DD0F6115}" type="presOf" srcId="{EA538D2A-52FC-4CFF-B24A-298ED02D3075}" destId="{DEA80282-2A6F-45D5-8BB5-8ED7B4769718}" srcOrd="0" destOrd="0" presId="urn:microsoft.com/office/officeart/2005/8/layout/list1"/>
    <dgm:cxn modelId="{5356A1E4-16F5-4752-AFCF-FD6E2437CDE5}" type="presOf" srcId="{6F58126C-B6FB-4CF0-85DB-B211886195ED}" destId="{DEA80282-2A6F-45D5-8BB5-8ED7B4769718}" srcOrd="0" destOrd="1" presId="urn:microsoft.com/office/officeart/2005/8/layout/list1"/>
    <dgm:cxn modelId="{873E40F2-B4C8-4A9C-B077-9442BA50B7E8}" type="presOf" srcId="{2B7BAF79-07DD-4EC1-932A-698A829FCF36}" destId="{64D87E69-7019-447E-83FF-7C89D0EC9F5A}" srcOrd="0" destOrd="0" presId="urn:microsoft.com/office/officeart/2005/8/layout/list1"/>
    <dgm:cxn modelId="{0260B7C9-65C3-4118-B8CB-ACA5C8A2414D}" type="presParOf" srcId="{AF1057C5-CFF7-4932-BB7D-23250303CA96}" destId="{9E2D0E7F-9939-47EE-A3E4-A4B121018041}" srcOrd="0" destOrd="0" presId="urn:microsoft.com/office/officeart/2005/8/layout/list1"/>
    <dgm:cxn modelId="{14531596-5532-4317-BE91-BC834741269B}" type="presParOf" srcId="{9E2D0E7F-9939-47EE-A3E4-A4B121018041}" destId="{C8419FAE-E66C-4ED2-A9D2-81C5423BF004}" srcOrd="0" destOrd="0" presId="urn:microsoft.com/office/officeart/2005/8/layout/list1"/>
    <dgm:cxn modelId="{F7D87747-A57C-4D7F-B150-2473FF5758C7}" type="presParOf" srcId="{9E2D0E7F-9939-47EE-A3E4-A4B121018041}" destId="{E62FCCBF-6236-4A6E-A5A8-F103B726A820}" srcOrd="1" destOrd="0" presId="urn:microsoft.com/office/officeart/2005/8/layout/list1"/>
    <dgm:cxn modelId="{6351A082-A63C-4762-B31F-76BBC44D8029}" type="presParOf" srcId="{AF1057C5-CFF7-4932-BB7D-23250303CA96}" destId="{48EA32A0-EC34-44AA-A53F-5BDA048CF10D}" srcOrd="1" destOrd="0" presId="urn:microsoft.com/office/officeart/2005/8/layout/list1"/>
    <dgm:cxn modelId="{765D04AF-5CFD-4710-9BA6-96B918BF4B2B}" type="presParOf" srcId="{AF1057C5-CFF7-4932-BB7D-23250303CA96}" destId="{64D87E69-7019-447E-83FF-7C89D0EC9F5A}" srcOrd="2" destOrd="0" presId="urn:microsoft.com/office/officeart/2005/8/layout/list1"/>
    <dgm:cxn modelId="{E9F925B5-1304-42B3-B713-3B29864D405D}" type="presParOf" srcId="{AF1057C5-CFF7-4932-BB7D-23250303CA96}" destId="{F2CB8D77-3206-4D59-AFFA-D1C56DC1C2A5}" srcOrd="3" destOrd="0" presId="urn:microsoft.com/office/officeart/2005/8/layout/list1"/>
    <dgm:cxn modelId="{9CD2659C-E966-48C6-BE1D-39A3AFC620BF}" type="presParOf" srcId="{AF1057C5-CFF7-4932-BB7D-23250303CA96}" destId="{535BB8D2-F1BA-4768-A01F-2B9580513FF1}" srcOrd="4" destOrd="0" presId="urn:microsoft.com/office/officeart/2005/8/layout/list1"/>
    <dgm:cxn modelId="{6FC10321-5652-4123-A606-5E267A3FD5AB}" type="presParOf" srcId="{535BB8D2-F1BA-4768-A01F-2B9580513FF1}" destId="{3E1E597D-B209-400B-A217-719BB95F7F89}" srcOrd="0" destOrd="0" presId="urn:microsoft.com/office/officeart/2005/8/layout/list1"/>
    <dgm:cxn modelId="{5ADB10FF-4D92-48C9-A74A-05AF00224919}" type="presParOf" srcId="{535BB8D2-F1BA-4768-A01F-2B9580513FF1}" destId="{C2D2E8AA-7D8A-4076-8D42-23AABB09E3CD}" srcOrd="1" destOrd="0" presId="urn:microsoft.com/office/officeart/2005/8/layout/list1"/>
    <dgm:cxn modelId="{706EAC92-3ADE-4F71-80C9-9C36F2EEF129}" type="presParOf" srcId="{AF1057C5-CFF7-4932-BB7D-23250303CA96}" destId="{CACB0087-5FBB-47A3-BBFD-CF31D713A6A1}" srcOrd="5" destOrd="0" presId="urn:microsoft.com/office/officeart/2005/8/layout/list1"/>
    <dgm:cxn modelId="{BD700F78-231F-4F34-B6E6-04BC17274189}" type="presParOf" srcId="{AF1057C5-CFF7-4932-BB7D-23250303CA96}" destId="{DEA80282-2A6F-45D5-8BB5-8ED7B476971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644006-7B90-489F-8DD6-4813731031D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AAE5EB2-65A4-4F93-9B7B-2E785A9C7A84}">
      <dgm:prSet/>
      <dgm:spPr/>
      <dgm:t>
        <a:bodyPr/>
        <a:lstStyle/>
        <a:p>
          <a:r>
            <a:rPr lang="en-US"/>
            <a:t>Scholarships are free money! Take advantage of as many as you can. </a:t>
          </a:r>
        </a:p>
      </dgm:t>
    </dgm:pt>
    <dgm:pt modelId="{E93912E4-16EA-4BF7-91D1-AB6CC43D0AFC}" type="parTrans" cxnId="{F953ED2A-E976-4473-8B9B-02FDE26A4498}">
      <dgm:prSet/>
      <dgm:spPr/>
      <dgm:t>
        <a:bodyPr/>
        <a:lstStyle/>
        <a:p>
          <a:endParaRPr lang="en-US"/>
        </a:p>
      </dgm:t>
    </dgm:pt>
    <dgm:pt modelId="{0908FCDA-D061-4913-86F8-7F6A02881D1A}" type="sibTrans" cxnId="{F953ED2A-E976-4473-8B9B-02FDE26A4498}">
      <dgm:prSet/>
      <dgm:spPr/>
      <dgm:t>
        <a:bodyPr/>
        <a:lstStyle/>
        <a:p>
          <a:endParaRPr lang="en-US"/>
        </a:p>
      </dgm:t>
    </dgm:pt>
    <dgm:pt modelId="{3E012E30-B80A-468C-905E-E3055F1B6EB2}">
      <dgm:prSet/>
      <dgm:spPr/>
      <dgm:t>
        <a:bodyPr/>
        <a:lstStyle/>
        <a:p>
          <a:r>
            <a:rPr lang="en-US"/>
            <a:t>Where to find scholarship information?</a:t>
          </a:r>
        </a:p>
      </dgm:t>
    </dgm:pt>
    <dgm:pt modelId="{00394EF7-3856-4D2A-B562-01D3FD93E0E3}" type="parTrans" cxnId="{CA924413-CDF7-46A3-8D38-7FCD6814FEB7}">
      <dgm:prSet/>
      <dgm:spPr/>
      <dgm:t>
        <a:bodyPr/>
        <a:lstStyle/>
        <a:p>
          <a:endParaRPr lang="en-US"/>
        </a:p>
      </dgm:t>
    </dgm:pt>
    <dgm:pt modelId="{742525A7-B072-4102-90E9-FA17F0F59F56}" type="sibTrans" cxnId="{CA924413-CDF7-46A3-8D38-7FCD6814FEB7}">
      <dgm:prSet/>
      <dgm:spPr/>
      <dgm:t>
        <a:bodyPr/>
        <a:lstStyle/>
        <a:p>
          <a:endParaRPr lang="en-US"/>
        </a:p>
      </dgm:t>
    </dgm:pt>
    <dgm:pt modelId="{9A47CD4D-D1BE-4CC8-B49E-3DEEA1E7D445}">
      <dgm:prSet/>
      <dgm:spPr/>
      <dgm:t>
        <a:bodyPr/>
        <a:lstStyle/>
        <a:p>
          <a:r>
            <a:rPr lang="en-US"/>
            <a:t>MHS homepage – Student Services – Scholarships &amp; Financial    Aid</a:t>
          </a:r>
        </a:p>
      </dgm:t>
    </dgm:pt>
    <dgm:pt modelId="{5DBF568E-933E-497F-856C-C1EE3AE674AD}" type="parTrans" cxnId="{50B3E80D-9D4E-4159-8AE2-77CCB2C04903}">
      <dgm:prSet/>
      <dgm:spPr/>
      <dgm:t>
        <a:bodyPr/>
        <a:lstStyle/>
        <a:p>
          <a:endParaRPr lang="en-US"/>
        </a:p>
      </dgm:t>
    </dgm:pt>
    <dgm:pt modelId="{E263990D-9D93-41D7-91F6-E408FF5EFB32}" type="sibTrans" cxnId="{50B3E80D-9D4E-4159-8AE2-77CCB2C04903}">
      <dgm:prSet/>
      <dgm:spPr/>
      <dgm:t>
        <a:bodyPr/>
        <a:lstStyle/>
        <a:p>
          <a:endParaRPr lang="en-US"/>
        </a:p>
      </dgm:t>
    </dgm:pt>
    <dgm:pt modelId="{62952980-438A-4800-9916-BB399306A8E7}">
      <dgm:prSet/>
      <dgm:spPr/>
      <dgm:t>
        <a:bodyPr/>
        <a:lstStyle/>
        <a:p>
          <a:r>
            <a:rPr lang="en-US"/>
            <a:t>Paper Copies in Student Services (on back counter)​</a:t>
          </a:r>
        </a:p>
      </dgm:t>
    </dgm:pt>
    <dgm:pt modelId="{03B5AD6E-19C4-4FD7-BF6A-D5A4743F3A4E}" type="parTrans" cxnId="{CBC63F01-EDCF-420C-9C41-5DE687B1DA49}">
      <dgm:prSet/>
      <dgm:spPr/>
      <dgm:t>
        <a:bodyPr/>
        <a:lstStyle/>
        <a:p>
          <a:endParaRPr lang="en-US"/>
        </a:p>
      </dgm:t>
    </dgm:pt>
    <dgm:pt modelId="{BE454DB8-03BA-4F84-9625-F34424EA752D}" type="sibTrans" cxnId="{CBC63F01-EDCF-420C-9C41-5DE687B1DA49}">
      <dgm:prSet/>
      <dgm:spPr/>
      <dgm:t>
        <a:bodyPr/>
        <a:lstStyle/>
        <a:p>
          <a:endParaRPr lang="en-US"/>
        </a:p>
      </dgm:t>
    </dgm:pt>
    <dgm:pt modelId="{14F1F5EA-82E3-4B3C-A7FF-D994094A3564}">
      <dgm:prSet/>
      <dgm:spPr/>
      <dgm:t>
        <a:bodyPr/>
        <a:lstStyle/>
        <a:p>
          <a:r>
            <a:rPr lang="en-US"/>
            <a:t>Scholarship Board Near Student Services</a:t>
          </a:r>
        </a:p>
      </dgm:t>
    </dgm:pt>
    <dgm:pt modelId="{8623C7EB-C66E-471A-B05D-7375852E3402}" type="parTrans" cxnId="{C894B7F7-0F8F-4637-801D-5D0C07C92507}">
      <dgm:prSet/>
      <dgm:spPr/>
      <dgm:t>
        <a:bodyPr/>
        <a:lstStyle/>
        <a:p>
          <a:endParaRPr lang="en-US"/>
        </a:p>
      </dgm:t>
    </dgm:pt>
    <dgm:pt modelId="{96CC1268-9D32-4B88-ABBA-15169F3CA492}" type="sibTrans" cxnId="{C894B7F7-0F8F-4637-801D-5D0C07C92507}">
      <dgm:prSet/>
      <dgm:spPr/>
      <dgm:t>
        <a:bodyPr/>
        <a:lstStyle/>
        <a:p>
          <a:endParaRPr lang="en-US"/>
        </a:p>
      </dgm:t>
    </dgm:pt>
    <dgm:pt modelId="{E7701C01-AFE4-43A8-86E8-A71C7C2C7EC5}">
      <dgm:prSet/>
      <dgm:spPr/>
      <dgm:t>
        <a:bodyPr/>
        <a:lstStyle/>
        <a:p>
          <a:r>
            <a:rPr lang="en-US"/>
            <a:t>Check out www.fastweb.com​!</a:t>
          </a:r>
        </a:p>
      </dgm:t>
    </dgm:pt>
    <dgm:pt modelId="{750B31C4-C62E-4DEB-8997-62C8187BF0DF}" type="parTrans" cxnId="{2056CE3E-8FAB-4EF0-A105-FD5D90B297B0}">
      <dgm:prSet/>
      <dgm:spPr/>
      <dgm:t>
        <a:bodyPr/>
        <a:lstStyle/>
        <a:p>
          <a:endParaRPr lang="en-US"/>
        </a:p>
      </dgm:t>
    </dgm:pt>
    <dgm:pt modelId="{B63A62A1-5E91-4C8E-8461-C72EDE7F11F1}" type="sibTrans" cxnId="{2056CE3E-8FAB-4EF0-A105-FD5D90B297B0}">
      <dgm:prSet/>
      <dgm:spPr/>
      <dgm:t>
        <a:bodyPr/>
        <a:lstStyle/>
        <a:p>
          <a:endParaRPr lang="en-US"/>
        </a:p>
      </dgm:t>
    </dgm:pt>
    <dgm:pt modelId="{00D107D0-FB9A-4225-96BA-EF3694198C2E}">
      <dgm:prSet/>
      <dgm:spPr/>
      <dgm:t>
        <a:bodyPr/>
        <a:lstStyle/>
        <a:p>
          <a:r>
            <a:rPr lang="en-US"/>
            <a:t>Tips for Successful Scholarships Applications​</a:t>
          </a:r>
        </a:p>
      </dgm:t>
    </dgm:pt>
    <dgm:pt modelId="{4A2F17AD-2247-461C-A9A5-182A59FF0B02}" type="parTrans" cxnId="{9FD12238-4D0D-4CAF-B8C4-25EAACDC2A39}">
      <dgm:prSet/>
      <dgm:spPr/>
      <dgm:t>
        <a:bodyPr/>
        <a:lstStyle/>
        <a:p>
          <a:endParaRPr lang="en-US"/>
        </a:p>
      </dgm:t>
    </dgm:pt>
    <dgm:pt modelId="{A2A9A6A5-8C8B-405A-99A9-238BB8D074B7}" type="sibTrans" cxnId="{9FD12238-4D0D-4CAF-B8C4-25EAACDC2A39}">
      <dgm:prSet/>
      <dgm:spPr/>
      <dgm:t>
        <a:bodyPr/>
        <a:lstStyle/>
        <a:p>
          <a:endParaRPr lang="en-US"/>
        </a:p>
      </dgm:t>
    </dgm:pt>
    <dgm:pt modelId="{8605D0B9-124E-45FD-B51D-639A214D6089}">
      <dgm:prSet/>
      <dgm:spPr/>
      <dgm:t>
        <a:bodyPr/>
        <a:lstStyle/>
        <a:p>
          <a:r>
            <a:rPr lang="en-US"/>
            <a:t>School Specific Scholarships</a:t>
          </a:r>
        </a:p>
      </dgm:t>
    </dgm:pt>
    <dgm:pt modelId="{B012AC79-3114-42C8-A0EF-EDFC3908FADC}" type="parTrans" cxnId="{92E631B8-89D3-4D92-8300-09B04EC3EC9C}">
      <dgm:prSet/>
      <dgm:spPr/>
      <dgm:t>
        <a:bodyPr/>
        <a:lstStyle/>
        <a:p>
          <a:endParaRPr lang="en-US"/>
        </a:p>
      </dgm:t>
    </dgm:pt>
    <dgm:pt modelId="{FBE76C62-4DFC-4E4A-8F3E-B64A84EE3232}" type="sibTrans" cxnId="{92E631B8-89D3-4D92-8300-09B04EC3EC9C}">
      <dgm:prSet/>
      <dgm:spPr/>
      <dgm:t>
        <a:bodyPr/>
        <a:lstStyle/>
        <a:p>
          <a:endParaRPr lang="en-US"/>
        </a:p>
      </dgm:t>
    </dgm:pt>
    <dgm:pt modelId="{F581D358-BDF8-4746-BA48-6D91B782D344}">
      <dgm:prSet/>
      <dgm:spPr/>
      <dgm:t>
        <a:bodyPr/>
        <a:lstStyle/>
        <a:p>
          <a:r>
            <a:rPr lang="en-US" dirty="0"/>
            <a:t>Red Flag:  Do not pay to submit a scholarship application​</a:t>
          </a:r>
        </a:p>
      </dgm:t>
    </dgm:pt>
    <dgm:pt modelId="{107E6E8E-9080-4C76-ACEF-76A23EF622EB}" type="parTrans" cxnId="{8AF26175-9758-45F0-B46E-94F576994326}">
      <dgm:prSet/>
      <dgm:spPr/>
      <dgm:t>
        <a:bodyPr/>
        <a:lstStyle/>
        <a:p>
          <a:endParaRPr lang="en-US"/>
        </a:p>
      </dgm:t>
    </dgm:pt>
    <dgm:pt modelId="{885448D9-E225-41DF-85BC-3628C0BD0E08}" type="sibTrans" cxnId="{8AF26175-9758-45F0-B46E-94F576994326}">
      <dgm:prSet/>
      <dgm:spPr/>
      <dgm:t>
        <a:bodyPr/>
        <a:lstStyle/>
        <a:p>
          <a:endParaRPr lang="en-US"/>
        </a:p>
      </dgm:t>
    </dgm:pt>
    <dgm:pt modelId="{C6233007-C4BC-4740-8142-9497C05C8523}" type="pres">
      <dgm:prSet presAssocID="{C2644006-7B90-489F-8DD6-4813731031D6}" presName="linear" presStyleCnt="0">
        <dgm:presLayoutVars>
          <dgm:dir/>
          <dgm:animLvl val="lvl"/>
          <dgm:resizeHandles val="exact"/>
        </dgm:presLayoutVars>
      </dgm:prSet>
      <dgm:spPr/>
    </dgm:pt>
    <dgm:pt modelId="{F2FF07B2-67A5-4691-83DD-5520701C165C}" type="pres">
      <dgm:prSet presAssocID="{8AAE5EB2-65A4-4F93-9B7B-2E785A9C7A84}" presName="parentLin" presStyleCnt="0"/>
      <dgm:spPr/>
    </dgm:pt>
    <dgm:pt modelId="{033627B1-3923-49AE-B50C-F64E635C9F09}" type="pres">
      <dgm:prSet presAssocID="{8AAE5EB2-65A4-4F93-9B7B-2E785A9C7A84}" presName="parentLeftMargin" presStyleLbl="node1" presStyleIdx="0" presStyleCnt="4"/>
      <dgm:spPr/>
    </dgm:pt>
    <dgm:pt modelId="{7AE9F69D-19B0-4E46-BB9B-E7A957C0EFF3}" type="pres">
      <dgm:prSet presAssocID="{8AAE5EB2-65A4-4F93-9B7B-2E785A9C7A8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BE11967-7C1C-4627-AD99-D02444078D5F}" type="pres">
      <dgm:prSet presAssocID="{8AAE5EB2-65A4-4F93-9B7B-2E785A9C7A84}" presName="negativeSpace" presStyleCnt="0"/>
      <dgm:spPr/>
    </dgm:pt>
    <dgm:pt modelId="{3AE38BD5-8D59-4927-94A9-1439DB70171F}" type="pres">
      <dgm:prSet presAssocID="{8AAE5EB2-65A4-4F93-9B7B-2E785A9C7A84}" presName="childText" presStyleLbl="conFgAcc1" presStyleIdx="0" presStyleCnt="4">
        <dgm:presLayoutVars>
          <dgm:bulletEnabled val="1"/>
        </dgm:presLayoutVars>
      </dgm:prSet>
      <dgm:spPr/>
    </dgm:pt>
    <dgm:pt modelId="{9CD115A1-DCD3-41A9-9B45-C508E96CA0C3}" type="pres">
      <dgm:prSet presAssocID="{0908FCDA-D061-4913-86F8-7F6A02881D1A}" presName="spaceBetweenRectangles" presStyleCnt="0"/>
      <dgm:spPr/>
    </dgm:pt>
    <dgm:pt modelId="{E976DE02-F861-492D-B9AE-C777E6CFEE8B}" type="pres">
      <dgm:prSet presAssocID="{3E012E30-B80A-468C-905E-E3055F1B6EB2}" presName="parentLin" presStyleCnt="0"/>
      <dgm:spPr/>
    </dgm:pt>
    <dgm:pt modelId="{AB2FF7A8-4328-4A9E-93EC-620E1CB186D1}" type="pres">
      <dgm:prSet presAssocID="{3E012E30-B80A-468C-905E-E3055F1B6EB2}" presName="parentLeftMargin" presStyleLbl="node1" presStyleIdx="0" presStyleCnt="4"/>
      <dgm:spPr/>
    </dgm:pt>
    <dgm:pt modelId="{B60D2017-2EBD-4B15-ADF5-E87238B7ED43}" type="pres">
      <dgm:prSet presAssocID="{3E012E30-B80A-468C-905E-E3055F1B6EB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34CAA76-ABEA-476E-93ED-12493B1D5C93}" type="pres">
      <dgm:prSet presAssocID="{3E012E30-B80A-468C-905E-E3055F1B6EB2}" presName="negativeSpace" presStyleCnt="0"/>
      <dgm:spPr/>
    </dgm:pt>
    <dgm:pt modelId="{185FCEA6-8AE8-4E27-8453-F09F70F2FFB6}" type="pres">
      <dgm:prSet presAssocID="{3E012E30-B80A-468C-905E-E3055F1B6EB2}" presName="childText" presStyleLbl="conFgAcc1" presStyleIdx="1" presStyleCnt="4">
        <dgm:presLayoutVars>
          <dgm:bulletEnabled val="1"/>
        </dgm:presLayoutVars>
      </dgm:prSet>
      <dgm:spPr/>
    </dgm:pt>
    <dgm:pt modelId="{928D3533-1732-4FB9-AAFC-B5B1038A2C0A}" type="pres">
      <dgm:prSet presAssocID="{742525A7-B072-4102-90E9-FA17F0F59F56}" presName="spaceBetweenRectangles" presStyleCnt="0"/>
      <dgm:spPr/>
    </dgm:pt>
    <dgm:pt modelId="{6345BC38-61C6-4593-BACE-5F2B35DFDCF7}" type="pres">
      <dgm:prSet presAssocID="{E7701C01-AFE4-43A8-86E8-A71C7C2C7EC5}" presName="parentLin" presStyleCnt="0"/>
      <dgm:spPr/>
    </dgm:pt>
    <dgm:pt modelId="{E67DDA69-17F4-4D15-B29F-F85BCF7CE46C}" type="pres">
      <dgm:prSet presAssocID="{E7701C01-AFE4-43A8-86E8-A71C7C2C7EC5}" presName="parentLeftMargin" presStyleLbl="node1" presStyleIdx="1" presStyleCnt="4"/>
      <dgm:spPr/>
    </dgm:pt>
    <dgm:pt modelId="{74683340-B13E-4AF0-BB73-512017774E94}" type="pres">
      <dgm:prSet presAssocID="{E7701C01-AFE4-43A8-86E8-A71C7C2C7EC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59BF673-AE83-479F-8F1D-D687737D17A3}" type="pres">
      <dgm:prSet presAssocID="{E7701C01-AFE4-43A8-86E8-A71C7C2C7EC5}" presName="negativeSpace" presStyleCnt="0"/>
      <dgm:spPr/>
    </dgm:pt>
    <dgm:pt modelId="{B0DD499C-86F0-43B8-A024-3056EFE5B971}" type="pres">
      <dgm:prSet presAssocID="{E7701C01-AFE4-43A8-86E8-A71C7C2C7EC5}" presName="childText" presStyleLbl="conFgAcc1" presStyleIdx="2" presStyleCnt="4">
        <dgm:presLayoutVars>
          <dgm:bulletEnabled val="1"/>
        </dgm:presLayoutVars>
      </dgm:prSet>
      <dgm:spPr/>
    </dgm:pt>
    <dgm:pt modelId="{C42E0B95-A230-4E03-952E-25B2FCCE3014}" type="pres">
      <dgm:prSet presAssocID="{B63A62A1-5E91-4C8E-8461-C72EDE7F11F1}" presName="spaceBetweenRectangles" presStyleCnt="0"/>
      <dgm:spPr/>
    </dgm:pt>
    <dgm:pt modelId="{74ACA7E9-1DFA-453A-8718-D3796034DF42}" type="pres">
      <dgm:prSet presAssocID="{F581D358-BDF8-4746-BA48-6D91B782D344}" presName="parentLin" presStyleCnt="0"/>
      <dgm:spPr/>
    </dgm:pt>
    <dgm:pt modelId="{2DB49A05-F1A3-461A-A99F-845443927111}" type="pres">
      <dgm:prSet presAssocID="{F581D358-BDF8-4746-BA48-6D91B782D344}" presName="parentLeftMargin" presStyleLbl="node1" presStyleIdx="2" presStyleCnt="4"/>
      <dgm:spPr/>
    </dgm:pt>
    <dgm:pt modelId="{BDAABAE6-E51D-4D8B-B4E4-B8EC70B725B9}" type="pres">
      <dgm:prSet presAssocID="{F581D358-BDF8-4746-BA48-6D91B782D34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C42CB45-5507-4AB7-A089-D93D1D6A3BD5}" type="pres">
      <dgm:prSet presAssocID="{F581D358-BDF8-4746-BA48-6D91B782D344}" presName="negativeSpace" presStyleCnt="0"/>
      <dgm:spPr/>
    </dgm:pt>
    <dgm:pt modelId="{13263F45-DE20-4359-9F69-14C5CE9973A3}" type="pres">
      <dgm:prSet presAssocID="{F581D358-BDF8-4746-BA48-6D91B782D34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BC63F01-EDCF-420C-9C41-5DE687B1DA49}" srcId="{3E012E30-B80A-468C-905E-E3055F1B6EB2}" destId="{62952980-438A-4800-9916-BB399306A8E7}" srcOrd="1" destOrd="0" parTransId="{03B5AD6E-19C4-4FD7-BF6A-D5A4743F3A4E}" sibTransId="{BE454DB8-03BA-4F84-9625-F34424EA752D}"/>
    <dgm:cxn modelId="{06268602-6684-4F90-971A-49918BABF0D7}" type="presOf" srcId="{E7701C01-AFE4-43A8-86E8-A71C7C2C7EC5}" destId="{E67DDA69-17F4-4D15-B29F-F85BCF7CE46C}" srcOrd="0" destOrd="0" presId="urn:microsoft.com/office/officeart/2005/8/layout/list1"/>
    <dgm:cxn modelId="{50B3E80D-9D4E-4159-8AE2-77CCB2C04903}" srcId="{3E012E30-B80A-468C-905E-E3055F1B6EB2}" destId="{9A47CD4D-D1BE-4CC8-B49E-3DEEA1E7D445}" srcOrd="0" destOrd="0" parTransId="{5DBF568E-933E-497F-856C-C1EE3AE674AD}" sibTransId="{E263990D-9D93-41D7-91F6-E408FF5EFB32}"/>
    <dgm:cxn modelId="{CA924413-CDF7-46A3-8D38-7FCD6814FEB7}" srcId="{C2644006-7B90-489F-8DD6-4813731031D6}" destId="{3E012E30-B80A-468C-905E-E3055F1B6EB2}" srcOrd="1" destOrd="0" parTransId="{00394EF7-3856-4D2A-B562-01D3FD93E0E3}" sibTransId="{742525A7-B072-4102-90E9-FA17F0F59F56}"/>
    <dgm:cxn modelId="{C080E324-AC0F-401D-9ADB-B14D1A98006D}" type="presOf" srcId="{00D107D0-FB9A-4225-96BA-EF3694198C2E}" destId="{B0DD499C-86F0-43B8-A024-3056EFE5B971}" srcOrd="0" destOrd="0" presId="urn:microsoft.com/office/officeart/2005/8/layout/list1"/>
    <dgm:cxn modelId="{F953ED2A-E976-4473-8B9B-02FDE26A4498}" srcId="{C2644006-7B90-489F-8DD6-4813731031D6}" destId="{8AAE5EB2-65A4-4F93-9B7B-2E785A9C7A84}" srcOrd="0" destOrd="0" parTransId="{E93912E4-16EA-4BF7-91D1-AB6CC43D0AFC}" sibTransId="{0908FCDA-D061-4913-86F8-7F6A02881D1A}"/>
    <dgm:cxn modelId="{ACE29F31-086B-4466-9C57-AEC3B8FF7527}" type="presOf" srcId="{8AAE5EB2-65A4-4F93-9B7B-2E785A9C7A84}" destId="{7AE9F69D-19B0-4E46-BB9B-E7A957C0EFF3}" srcOrd="1" destOrd="0" presId="urn:microsoft.com/office/officeart/2005/8/layout/list1"/>
    <dgm:cxn modelId="{9FD12238-4D0D-4CAF-B8C4-25EAACDC2A39}" srcId="{E7701C01-AFE4-43A8-86E8-A71C7C2C7EC5}" destId="{00D107D0-FB9A-4225-96BA-EF3694198C2E}" srcOrd="0" destOrd="0" parTransId="{4A2F17AD-2247-461C-A9A5-182A59FF0B02}" sibTransId="{A2A9A6A5-8C8B-405A-99A9-238BB8D074B7}"/>
    <dgm:cxn modelId="{C0F7B33D-AEDE-4F54-A941-033F31F28DA2}" type="presOf" srcId="{3E012E30-B80A-468C-905E-E3055F1B6EB2}" destId="{B60D2017-2EBD-4B15-ADF5-E87238B7ED43}" srcOrd="1" destOrd="0" presId="urn:microsoft.com/office/officeart/2005/8/layout/list1"/>
    <dgm:cxn modelId="{2056CE3E-8FAB-4EF0-A105-FD5D90B297B0}" srcId="{C2644006-7B90-489F-8DD6-4813731031D6}" destId="{E7701C01-AFE4-43A8-86E8-A71C7C2C7EC5}" srcOrd="2" destOrd="0" parTransId="{750B31C4-C62E-4DEB-8997-62C8187BF0DF}" sibTransId="{B63A62A1-5E91-4C8E-8461-C72EDE7F11F1}"/>
    <dgm:cxn modelId="{3938CC45-D03C-447E-BC22-23458176B3EA}" type="presOf" srcId="{8605D0B9-124E-45FD-B51D-639A214D6089}" destId="{B0DD499C-86F0-43B8-A024-3056EFE5B971}" srcOrd="0" destOrd="1" presId="urn:microsoft.com/office/officeart/2005/8/layout/list1"/>
    <dgm:cxn modelId="{8AF26175-9758-45F0-B46E-94F576994326}" srcId="{C2644006-7B90-489F-8DD6-4813731031D6}" destId="{F581D358-BDF8-4746-BA48-6D91B782D344}" srcOrd="3" destOrd="0" parTransId="{107E6E8E-9080-4C76-ACEF-76A23EF622EB}" sibTransId="{885448D9-E225-41DF-85BC-3628C0BD0E08}"/>
    <dgm:cxn modelId="{2DF63958-7312-4F40-8A9B-C220478345A1}" type="presOf" srcId="{C2644006-7B90-489F-8DD6-4813731031D6}" destId="{C6233007-C4BC-4740-8142-9497C05C8523}" srcOrd="0" destOrd="0" presId="urn:microsoft.com/office/officeart/2005/8/layout/list1"/>
    <dgm:cxn modelId="{9907029E-A116-497B-833F-8F97BE39165B}" type="presOf" srcId="{3E012E30-B80A-468C-905E-E3055F1B6EB2}" destId="{AB2FF7A8-4328-4A9E-93EC-620E1CB186D1}" srcOrd="0" destOrd="0" presId="urn:microsoft.com/office/officeart/2005/8/layout/list1"/>
    <dgm:cxn modelId="{0379D2AD-ABC2-4303-8ECF-F178FADCFDA5}" type="presOf" srcId="{14F1F5EA-82E3-4B3C-A7FF-D994094A3564}" destId="{185FCEA6-8AE8-4E27-8453-F09F70F2FFB6}" srcOrd="0" destOrd="2" presId="urn:microsoft.com/office/officeart/2005/8/layout/list1"/>
    <dgm:cxn modelId="{D52621AE-C23B-49C7-8DB5-48282343C3C0}" type="presOf" srcId="{F581D358-BDF8-4746-BA48-6D91B782D344}" destId="{BDAABAE6-E51D-4D8B-B4E4-B8EC70B725B9}" srcOrd="1" destOrd="0" presId="urn:microsoft.com/office/officeart/2005/8/layout/list1"/>
    <dgm:cxn modelId="{92E631B8-89D3-4D92-8300-09B04EC3EC9C}" srcId="{E7701C01-AFE4-43A8-86E8-A71C7C2C7EC5}" destId="{8605D0B9-124E-45FD-B51D-639A214D6089}" srcOrd="1" destOrd="0" parTransId="{B012AC79-3114-42C8-A0EF-EDFC3908FADC}" sibTransId="{FBE76C62-4DFC-4E4A-8F3E-B64A84EE3232}"/>
    <dgm:cxn modelId="{6ECD23C3-BE78-4ADB-AB4B-A909A245E6E6}" type="presOf" srcId="{E7701C01-AFE4-43A8-86E8-A71C7C2C7EC5}" destId="{74683340-B13E-4AF0-BB73-512017774E94}" srcOrd="1" destOrd="0" presId="urn:microsoft.com/office/officeart/2005/8/layout/list1"/>
    <dgm:cxn modelId="{74D019C8-5124-43DC-A5A1-8464721DD163}" type="presOf" srcId="{8AAE5EB2-65A4-4F93-9B7B-2E785A9C7A84}" destId="{033627B1-3923-49AE-B50C-F64E635C9F09}" srcOrd="0" destOrd="0" presId="urn:microsoft.com/office/officeart/2005/8/layout/list1"/>
    <dgm:cxn modelId="{66BA56D4-EEB3-49D8-9648-DB1CED3E57C5}" type="presOf" srcId="{62952980-438A-4800-9916-BB399306A8E7}" destId="{185FCEA6-8AE8-4E27-8453-F09F70F2FFB6}" srcOrd="0" destOrd="1" presId="urn:microsoft.com/office/officeart/2005/8/layout/list1"/>
    <dgm:cxn modelId="{C894B7F7-0F8F-4637-801D-5D0C07C92507}" srcId="{3E012E30-B80A-468C-905E-E3055F1B6EB2}" destId="{14F1F5EA-82E3-4B3C-A7FF-D994094A3564}" srcOrd="2" destOrd="0" parTransId="{8623C7EB-C66E-471A-B05D-7375852E3402}" sibTransId="{96CC1268-9D32-4B88-ABBA-15169F3CA492}"/>
    <dgm:cxn modelId="{F3DA8CF9-710F-47F3-BC63-A9311EDC17C6}" type="presOf" srcId="{9A47CD4D-D1BE-4CC8-B49E-3DEEA1E7D445}" destId="{185FCEA6-8AE8-4E27-8453-F09F70F2FFB6}" srcOrd="0" destOrd="0" presId="urn:microsoft.com/office/officeart/2005/8/layout/list1"/>
    <dgm:cxn modelId="{FB1DE8FB-FF61-4343-8D06-D26026D2CE6E}" type="presOf" srcId="{F581D358-BDF8-4746-BA48-6D91B782D344}" destId="{2DB49A05-F1A3-461A-A99F-845443927111}" srcOrd="0" destOrd="0" presId="urn:microsoft.com/office/officeart/2005/8/layout/list1"/>
    <dgm:cxn modelId="{19FA8445-1AF4-4970-A99E-9EA30B3670A8}" type="presParOf" srcId="{C6233007-C4BC-4740-8142-9497C05C8523}" destId="{F2FF07B2-67A5-4691-83DD-5520701C165C}" srcOrd="0" destOrd="0" presId="urn:microsoft.com/office/officeart/2005/8/layout/list1"/>
    <dgm:cxn modelId="{ED0A7651-296C-4A5F-B158-DAFAE0718307}" type="presParOf" srcId="{F2FF07B2-67A5-4691-83DD-5520701C165C}" destId="{033627B1-3923-49AE-B50C-F64E635C9F09}" srcOrd="0" destOrd="0" presId="urn:microsoft.com/office/officeart/2005/8/layout/list1"/>
    <dgm:cxn modelId="{2EB4CA12-8611-49E0-A793-B00D0D0BF382}" type="presParOf" srcId="{F2FF07B2-67A5-4691-83DD-5520701C165C}" destId="{7AE9F69D-19B0-4E46-BB9B-E7A957C0EFF3}" srcOrd="1" destOrd="0" presId="urn:microsoft.com/office/officeart/2005/8/layout/list1"/>
    <dgm:cxn modelId="{083421DD-E12B-4BA8-9F8F-BB3268137F48}" type="presParOf" srcId="{C6233007-C4BC-4740-8142-9497C05C8523}" destId="{9BE11967-7C1C-4627-AD99-D02444078D5F}" srcOrd="1" destOrd="0" presId="urn:microsoft.com/office/officeart/2005/8/layout/list1"/>
    <dgm:cxn modelId="{115EEBE6-377C-475B-B1FB-4479DBF5FB53}" type="presParOf" srcId="{C6233007-C4BC-4740-8142-9497C05C8523}" destId="{3AE38BD5-8D59-4927-94A9-1439DB70171F}" srcOrd="2" destOrd="0" presId="urn:microsoft.com/office/officeart/2005/8/layout/list1"/>
    <dgm:cxn modelId="{64A024B4-0A4E-46E8-833A-6D33EC1D2264}" type="presParOf" srcId="{C6233007-C4BC-4740-8142-9497C05C8523}" destId="{9CD115A1-DCD3-41A9-9B45-C508E96CA0C3}" srcOrd="3" destOrd="0" presId="urn:microsoft.com/office/officeart/2005/8/layout/list1"/>
    <dgm:cxn modelId="{84893087-C77F-4379-9EE3-B4170DA392AA}" type="presParOf" srcId="{C6233007-C4BC-4740-8142-9497C05C8523}" destId="{E976DE02-F861-492D-B9AE-C777E6CFEE8B}" srcOrd="4" destOrd="0" presId="urn:microsoft.com/office/officeart/2005/8/layout/list1"/>
    <dgm:cxn modelId="{60F4F464-B657-4738-9A1A-64ACD9B4F6A7}" type="presParOf" srcId="{E976DE02-F861-492D-B9AE-C777E6CFEE8B}" destId="{AB2FF7A8-4328-4A9E-93EC-620E1CB186D1}" srcOrd="0" destOrd="0" presId="urn:microsoft.com/office/officeart/2005/8/layout/list1"/>
    <dgm:cxn modelId="{0E219789-DF72-4C7A-9355-FEAEF0A0DB86}" type="presParOf" srcId="{E976DE02-F861-492D-B9AE-C777E6CFEE8B}" destId="{B60D2017-2EBD-4B15-ADF5-E87238B7ED43}" srcOrd="1" destOrd="0" presId="urn:microsoft.com/office/officeart/2005/8/layout/list1"/>
    <dgm:cxn modelId="{4DF9D4D9-82BA-4839-ACE5-D66A6AA113F5}" type="presParOf" srcId="{C6233007-C4BC-4740-8142-9497C05C8523}" destId="{F34CAA76-ABEA-476E-93ED-12493B1D5C93}" srcOrd="5" destOrd="0" presId="urn:microsoft.com/office/officeart/2005/8/layout/list1"/>
    <dgm:cxn modelId="{2AD9E9A7-D56E-40AD-84EA-57158D94A605}" type="presParOf" srcId="{C6233007-C4BC-4740-8142-9497C05C8523}" destId="{185FCEA6-8AE8-4E27-8453-F09F70F2FFB6}" srcOrd="6" destOrd="0" presId="urn:microsoft.com/office/officeart/2005/8/layout/list1"/>
    <dgm:cxn modelId="{462EB628-3DB2-4919-BD11-5133E7350B73}" type="presParOf" srcId="{C6233007-C4BC-4740-8142-9497C05C8523}" destId="{928D3533-1732-4FB9-AAFC-B5B1038A2C0A}" srcOrd="7" destOrd="0" presId="urn:microsoft.com/office/officeart/2005/8/layout/list1"/>
    <dgm:cxn modelId="{13114A49-974E-47F8-ABB6-5A8F46C3E534}" type="presParOf" srcId="{C6233007-C4BC-4740-8142-9497C05C8523}" destId="{6345BC38-61C6-4593-BACE-5F2B35DFDCF7}" srcOrd="8" destOrd="0" presId="urn:microsoft.com/office/officeart/2005/8/layout/list1"/>
    <dgm:cxn modelId="{82A8F390-F4C6-4997-B3F8-13862B776FAC}" type="presParOf" srcId="{6345BC38-61C6-4593-BACE-5F2B35DFDCF7}" destId="{E67DDA69-17F4-4D15-B29F-F85BCF7CE46C}" srcOrd="0" destOrd="0" presId="urn:microsoft.com/office/officeart/2005/8/layout/list1"/>
    <dgm:cxn modelId="{2576A01C-6739-46FE-9337-A48DE68B6399}" type="presParOf" srcId="{6345BC38-61C6-4593-BACE-5F2B35DFDCF7}" destId="{74683340-B13E-4AF0-BB73-512017774E94}" srcOrd="1" destOrd="0" presId="urn:microsoft.com/office/officeart/2005/8/layout/list1"/>
    <dgm:cxn modelId="{DFE864B7-CCC3-41B9-BE82-D2219AE66488}" type="presParOf" srcId="{C6233007-C4BC-4740-8142-9497C05C8523}" destId="{A59BF673-AE83-479F-8F1D-D687737D17A3}" srcOrd="9" destOrd="0" presId="urn:microsoft.com/office/officeart/2005/8/layout/list1"/>
    <dgm:cxn modelId="{55B9285B-3E37-4C5A-B8AD-D1756B0C3D18}" type="presParOf" srcId="{C6233007-C4BC-4740-8142-9497C05C8523}" destId="{B0DD499C-86F0-43B8-A024-3056EFE5B971}" srcOrd="10" destOrd="0" presId="urn:microsoft.com/office/officeart/2005/8/layout/list1"/>
    <dgm:cxn modelId="{822DA988-B6DD-4239-B3CD-37703F76BCD9}" type="presParOf" srcId="{C6233007-C4BC-4740-8142-9497C05C8523}" destId="{C42E0B95-A230-4E03-952E-25B2FCCE3014}" srcOrd="11" destOrd="0" presId="urn:microsoft.com/office/officeart/2005/8/layout/list1"/>
    <dgm:cxn modelId="{6C990B42-D923-4EC9-B9E8-253E50F6790C}" type="presParOf" srcId="{C6233007-C4BC-4740-8142-9497C05C8523}" destId="{74ACA7E9-1DFA-453A-8718-D3796034DF42}" srcOrd="12" destOrd="0" presId="urn:microsoft.com/office/officeart/2005/8/layout/list1"/>
    <dgm:cxn modelId="{D8ED7E52-8A63-4F45-BD85-D4AAB447A11E}" type="presParOf" srcId="{74ACA7E9-1DFA-453A-8718-D3796034DF42}" destId="{2DB49A05-F1A3-461A-A99F-845443927111}" srcOrd="0" destOrd="0" presId="urn:microsoft.com/office/officeart/2005/8/layout/list1"/>
    <dgm:cxn modelId="{ECDE7F4F-283F-48E9-AEDF-A4E8CDAEC1D8}" type="presParOf" srcId="{74ACA7E9-1DFA-453A-8718-D3796034DF42}" destId="{BDAABAE6-E51D-4D8B-B4E4-B8EC70B725B9}" srcOrd="1" destOrd="0" presId="urn:microsoft.com/office/officeart/2005/8/layout/list1"/>
    <dgm:cxn modelId="{3E5B3EBE-A8F1-4389-A835-30A3DF636B2F}" type="presParOf" srcId="{C6233007-C4BC-4740-8142-9497C05C8523}" destId="{1C42CB45-5507-4AB7-A089-D93D1D6A3BD5}" srcOrd="13" destOrd="0" presId="urn:microsoft.com/office/officeart/2005/8/layout/list1"/>
    <dgm:cxn modelId="{DDEA2AB4-B3AF-4C0C-919F-D589AEA4A471}" type="presParOf" srcId="{C6233007-C4BC-4740-8142-9497C05C8523}" destId="{13263F45-DE20-4359-9F69-14C5CE9973A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12642-6BFA-48E4-9874-9160E29892C0}">
      <dsp:nvSpPr>
        <dsp:cNvPr id="0" name=""/>
        <dsp:cNvSpPr/>
      </dsp:nvSpPr>
      <dsp:spPr>
        <a:xfrm>
          <a:off x="0" y="771218"/>
          <a:ext cx="6347714" cy="1423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1D87F-A3C0-4B4B-87B8-45409F55418E}">
      <dsp:nvSpPr>
        <dsp:cNvPr id="0" name=""/>
        <dsp:cNvSpPr/>
      </dsp:nvSpPr>
      <dsp:spPr>
        <a:xfrm>
          <a:off x="430696" y="1091571"/>
          <a:ext cx="783083" cy="783083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34316-037D-4A96-8B76-6DBBBB511CE0}">
      <dsp:nvSpPr>
        <dsp:cNvPr id="0" name=""/>
        <dsp:cNvSpPr/>
      </dsp:nvSpPr>
      <dsp:spPr>
        <a:xfrm>
          <a:off x="1644476" y="771218"/>
          <a:ext cx="4703237" cy="142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684" tIns="150684" rIns="150684" bIns="15068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The UW system has an online application for all UW schools. Example: If you plan to apply to UW Stout, </a:t>
          </a:r>
          <a:r>
            <a:rPr lang="en-US" sz="1500" b="0" i="0" kern="1200" dirty="0" err="1"/>
            <a:t>Eau</a:t>
          </a:r>
          <a:r>
            <a:rPr lang="en-US" sz="1500" b="0" i="0" kern="1200" dirty="0"/>
            <a:t> Claire and </a:t>
          </a:r>
          <a:r>
            <a:rPr lang="en-US" sz="1500" b="0" i="0" kern="1200" dirty="0" err="1"/>
            <a:t>LaCrosse</a:t>
          </a:r>
          <a:r>
            <a:rPr lang="en-US" sz="1500" b="0" i="0" kern="1200" dirty="0"/>
            <a:t>, you’d use the UW system app. </a:t>
          </a:r>
          <a:endParaRPr lang="en-US" sz="1500" kern="1200" dirty="0"/>
        </a:p>
      </dsp:txBody>
      <dsp:txXfrm>
        <a:off x="1644476" y="771218"/>
        <a:ext cx="4703237" cy="1423788"/>
      </dsp:txXfrm>
    </dsp:sp>
    <dsp:sp modelId="{E2BACDA1-A3F2-46BF-AE23-9C84B41BD883}">
      <dsp:nvSpPr>
        <dsp:cNvPr id="0" name=""/>
        <dsp:cNvSpPr/>
      </dsp:nvSpPr>
      <dsp:spPr>
        <a:xfrm>
          <a:off x="0" y="2550955"/>
          <a:ext cx="6347714" cy="1423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C66F6-69C8-4F11-BB7F-4DCD5B8D5DBA}">
      <dsp:nvSpPr>
        <dsp:cNvPr id="0" name=""/>
        <dsp:cNvSpPr/>
      </dsp:nvSpPr>
      <dsp:spPr>
        <a:xfrm>
          <a:off x="430696" y="2871307"/>
          <a:ext cx="783083" cy="78308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4EBEB-C321-479B-ABEE-438D6DEC5390}">
      <dsp:nvSpPr>
        <dsp:cNvPr id="0" name=""/>
        <dsp:cNvSpPr/>
      </dsp:nvSpPr>
      <dsp:spPr>
        <a:xfrm>
          <a:off x="1644476" y="2550955"/>
          <a:ext cx="4703237" cy="142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684" tIns="150684" rIns="150684" bIns="15068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Common App: </a:t>
          </a:r>
          <a:r>
            <a:rPr lang="en-US" sz="1500" b="0" i="0" kern="1200" dirty="0"/>
            <a:t>This is an online application that is used for multiple private schools along with some larger competitive schools. Example: If you plan to apply to Harvard, USC, and UW Madison, you’d use the Common App</a:t>
          </a:r>
          <a:endParaRPr lang="en-US" sz="1500" kern="1200" dirty="0"/>
        </a:p>
      </dsp:txBody>
      <dsp:txXfrm>
        <a:off x="1644476" y="2550955"/>
        <a:ext cx="4703237" cy="1423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8AB58-E88D-4650-815A-A688195CF408}">
      <dsp:nvSpPr>
        <dsp:cNvPr id="0" name=""/>
        <dsp:cNvSpPr/>
      </dsp:nvSpPr>
      <dsp:spPr>
        <a:xfrm>
          <a:off x="0" y="3768"/>
          <a:ext cx="5019610" cy="802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E024B-9E4D-467C-BD2F-C56F0282B784}">
      <dsp:nvSpPr>
        <dsp:cNvPr id="0" name=""/>
        <dsp:cNvSpPr/>
      </dsp:nvSpPr>
      <dsp:spPr>
        <a:xfrm>
          <a:off x="242789" y="184355"/>
          <a:ext cx="441434" cy="4414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BDA21-D028-4051-862E-DD2A4BEF50AF}">
      <dsp:nvSpPr>
        <dsp:cNvPr id="0" name=""/>
        <dsp:cNvSpPr/>
      </dsp:nvSpPr>
      <dsp:spPr>
        <a:xfrm>
          <a:off x="927013" y="3768"/>
          <a:ext cx="4092596" cy="8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3" tIns="84943" rIns="84943" bIns="8494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New test sign up in the fall. </a:t>
          </a:r>
        </a:p>
      </dsp:txBody>
      <dsp:txXfrm>
        <a:off x="927013" y="3768"/>
        <a:ext cx="4092596" cy="802608"/>
      </dsp:txXfrm>
    </dsp:sp>
    <dsp:sp modelId="{28D06CFA-410F-4F08-AD66-3D335DE48CE0}">
      <dsp:nvSpPr>
        <dsp:cNvPr id="0" name=""/>
        <dsp:cNvSpPr/>
      </dsp:nvSpPr>
      <dsp:spPr>
        <a:xfrm>
          <a:off x="0" y="1007029"/>
          <a:ext cx="5019610" cy="802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98AB3-D497-4A1A-B255-3C94B54D4002}">
      <dsp:nvSpPr>
        <dsp:cNvPr id="0" name=""/>
        <dsp:cNvSpPr/>
      </dsp:nvSpPr>
      <dsp:spPr>
        <a:xfrm>
          <a:off x="242789" y="1187616"/>
          <a:ext cx="441434" cy="4414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5BE19-594A-419D-8562-C026D84CC76B}">
      <dsp:nvSpPr>
        <dsp:cNvPr id="0" name=""/>
        <dsp:cNvSpPr/>
      </dsp:nvSpPr>
      <dsp:spPr>
        <a:xfrm>
          <a:off x="927013" y="1007029"/>
          <a:ext cx="4092596" cy="8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3" tIns="84943" rIns="84943" bIns="8494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Cost: $95.00</a:t>
          </a:r>
        </a:p>
      </dsp:txBody>
      <dsp:txXfrm>
        <a:off x="927013" y="1007029"/>
        <a:ext cx="4092596" cy="802608"/>
      </dsp:txXfrm>
    </dsp:sp>
    <dsp:sp modelId="{41D8238C-C4EF-42E7-9353-CBCA3E4AE482}">
      <dsp:nvSpPr>
        <dsp:cNvPr id="0" name=""/>
        <dsp:cNvSpPr/>
      </dsp:nvSpPr>
      <dsp:spPr>
        <a:xfrm>
          <a:off x="0" y="2010290"/>
          <a:ext cx="5019610" cy="802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5E01D-1BC5-41BD-8054-AC9518BE8B27}">
      <dsp:nvSpPr>
        <dsp:cNvPr id="0" name=""/>
        <dsp:cNvSpPr/>
      </dsp:nvSpPr>
      <dsp:spPr>
        <a:xfrm>
          <a:off x="242789" y="2190877"/>
          <a:ext cx="441434" cy="4414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40EFE-11AA-4F1A-B05E-76BB02389154}">
      <dsp:nvSpPr>
        <dsp:cNvPr id="0" name=""/>
        <dsp:cNvSpPr/>
      </dsp:nvSpPr>
      <dsp:spPr>
        <a:xfrm>
          <a:off x="927013" y="2010290"/>
          <a:ext cx="4092596" cy="8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3" tIns="84943" rIns="84943" bIns="8494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Credits translated to UW-System: UWHELP.WISCONSIN.EDU</a:t>
          </a:r>
        </a:p>
      </dsp:txBody>
      <dsp:txXfrm>
        <a:off x="927013" y="2010290"/>
        <a:ext cx="4092596" cy="802608"/>
      </dsp:txXfrm>
    </dsp:sp>
    <dsp:sp modelId="{ABBE8B6D-1F34-4405-BA25-D47A830DD7A5}">
      <dsp:nvSpPr>
        <dsp:cNvPr id="0" name=""/>
        <dsp:cNvSpPr/>
      </dsp:nvSpPr>
      <dsp:spPr>
        <a:xfrm>
          <a:off x="0" y="3013551"/>
          <a:ext cx="5019610" cy="802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074CA-D219-4F86-8879-DFF5400C6FF4}">
      <dsp:nvSpPr>
        <dsp:cNvPr id="0" name=""/>
        <dsp:cNvSpPr/>
      </dsp:nvSpPr>
      <dsp:spPr>
        <a:xfrm>
          <a:off x="242789" y="3194138"/>
          <a:ext cx="441434" cy="4414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E9A19-C11A-4B42-AD18-5B2A7241A9B1}">
      <dsp:nvSpPr>
        <dsp:cNvPr id="0" name=""/>
        <dsp:cNvSpPr/>
      </dsp:nvSpPr>
      <dsp:spPr>
        <a:xfrm>
          <a:off x="927013" y="3013551"/>
          <a:ext cx="4092596" cy="8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3" tIns="84943" rIns="84943" bIns="8494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Test Dates and Information: apcentral.collegeboard.com </a:t>
          </a:r>
          <a:r>
            <a:rPr lang="en-US" sz="1800" u="sng" kern="1200"/>
            <a:t>May 2-13 </a:t>
          </a:r>
          <a:endParaRPr lang="en-US" sz="1800" kern="1200"/>
        </a:p>
      </dsp:txBody>
      <dsp:txXfrm>
        <a:off x="927013" y="3013551"/>
        <a:ext cx="4092596" cy="802608"/>
      </dsp:txXfrm>
    </dsp:sp>
    <dsp:sp modelId="{2069E293-BF84-4B44-A8E2-27D5D377C986}">
      <dsp:nvSpPr>
        <dsp:cNvPr id="0" name=""/>
        <dsp:cNvSpPr/>
      </dsp:nvSpPr>
      <dsp:spPr>
        <a:xfrm>
          <a:off x="0" y="4016812"/>
          <a:ext cx="5019610" cy="802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A9612-A041-4E79-B2B7-95A44102E10D}">
      <dsp:nvSpPr>
        <dsp:cNvPr id="0" name=""/>
        <dsp:cNvSpPr/>
      </dsp:nvSpPr>
      <dsp:spPr>
        <a:xfrm>
          <a:off x="242789" y="4197399"/>
          <a:ext cx="441434" cy="44143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913D9-F09D-4375-B2E3-FC3353537773}">
      <dsp:nvSpPr>
        <dsp:cNvPr id="0" name=""/>
        <dsp:cNvSpPr/>
      </dsp:nvSpPr>
      <dsp:spPr>
        <a:xfrm>
          <a:off x="927013" y="4016812"/>
          <a:ext cx="4092596" cy="8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3" tIns="84943" rIns="84943" bIns="8494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Create an online account to retrieve scores</a:t>
          </a:r>
        </a:p>
      </dsp:txBody>
      <dsp:txXfrm>
        <a:off x="927013" y="4016812"/>
        <a:ext cx="4092596" cy="8026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87E69-7019-447E-83FF-7C89D0EC9F5A}">
      <dsp:nvSpPr>
        <dsp:cNvPr id="0" name=""/>
        <dsp:cNvSpPr/>
      </dsp:nvSpPr>
      <dsp:spPr>
        <a:xfrm>
          <a:off x="0" y="410766"/>
          <a:ext cx="721360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856" tIns="458216" rIns="55985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What will you find in Xello?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Why explore Xello?</a:t>
          </a:r>
        </a:p>
      </dsp:txBody>
      <dsp:txXfrm>
        <a:off x="0" y="410766"/>
        <a:ext cx="7213600" cy="1247400"/>
      </dsp:txXfrm>
    </dsp:sp>
    <dsp:sp modelId="{E62FCCBF-6236-4A6E-A5A8-F103B726A820}">
      <dsp:nvSpPr>
        <dsp:cNvPr id="0" name=""/>
        <dsp:cNvSpPr/>
      </dsp:nvSpPr>
      <dsp:spPr>
        <a:xfrm>
          <a:off x="360680" y="86045"/>
          <a:ext cx="5049520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Benefits of Xello:</a:t>
          </a:r>
        </a:p>
      </dsp:txBody>
      <dsp:txXfrm>
        <a:off x="392383" y="117748"/>
        <a:ext cx="4986114" cy="586034"/>
      </dsp:txXfrm>
    </dsp:sp>
    <dsp:sp modelId="{DEA80282-2A6F-45D5-8BB5-8ED7B4769718}">
      <dsp:nvSpPr>
        <dsp:cNvPr id="0" name=""/>
        <dsp:cNvSpPr/>
      </dsp:nvSpPr>
      <dsp:spPr>
        <a:xfrm>
          <a:off x="0" y="2101686"/>
          <a:ext cx="7213600" cy="190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277375"/>
              <a:satOff val="3509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856" tIns="458216" rIns="55985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Go to Memorial’s homepage </a:t>
          </a:r>
          <a:r>
            <a:rPr lang="en-US" sz="2200" kern="1200">
              <a:hlinkClick xmlns:r="http://schemas.openxmlformats.org/officeDocument/2006/relationships" r:id="rId1"/>
            </a:rPr>
            <a:t>ECASD | Home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Scroll down to Quick Links and click the Student Technology Resources tab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Find Xello Student</a:t>
          </a:r>
        </a:p>
      </dsp:txBody>
      <dsp:txXfrm>
        <a:off x="0" y="2101686"/>
        <a:ext cx="7213600" cy="1905750"/>
      </dsp:txXfrm>
    </dsp:sp>
    <dsp:sp modelId="{C2D2E8AA-7D8A-4076-8D42-23AABB09E3CD}">
      <dsp:nvSpPr>
        <dsp:cNvPr id="0" name=""/>
        <dsp:cNvSpPr/>
      </dsp:nvSpPr>
      <dsp:spPr>
        <a:xfrm>
          <a:off x="360680" y="1776966"/>
          <a:ext cx="5049520" cy="649440"/>
        </a:xfrm>
        <a:prstGeom prst="roundRect">
          <a:avLst/>
        </a:prstGeom>
        <a:solidFill>
          <a:schemeClr val="accent2">
            <a:hueOff val="-1277375"/>
            <a:satOff val="3509"/>
            <a:lumOff val="235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Accessing Xello:</a:t>
          </a:r>
        </a:p>
      </dsp:txBody>
      <dsp:txXfrm>
        <a:off x="392383" y="1808669"/>
        <a:ext cx="4986114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38BD5-8D59-4927-94A9-1439DB70171F}">
      <dsp:nvSpPr>
        <dsp:cNvPr id="0" name=""/>
        <dsp:cNvSpPr/>
      </dsp:nvSpPr>
      <dsp:spPr>
        <a:xfrm>
          <a:off x="0" y="305352"/>
          <a:ext cx="7213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9F69D-19B0-4E46-BB9B-E7A957C0EFF3}">
      <dsp:nvSpPr>
        <dsp:cNvPr id="0" name=""/>
        <dsp:cNvSpPr/>
      </dsp:nvSpPr>
      <dsp:spPr>
        <a:xfrm>
          <a:off x="360680" y="69192"/>
          <a:ext cx="5049520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Scholarships are free money! Take advantage of as many as you can. </a:t>
          </a:r>
        </a:p>
      </dsp:txBody>
      <dsp:txXfrm>
        <a:off x="383737" y="92249"/>
        <a:ext cx="5003406" cy="426206"/>
      </dsp:txXfrm>
    </dsp:sp>
    <dsp:sp modelId="{185FCEA6-8AE8-4E27-8453-F09F70F2FFB6}">
      <dsp:nvSpPr>
        <dsp:cNvPr id="0" name=""/>
        <dsp:cNvSpPr/>
      </dsp:nvSpPr>
      <dsp:spPr>
        <a:xfrm>
          <a:off x="0" y="1031112"/>
          <a:ext cx="7213600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856" tIns="333248" rIns="55985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MHS homepage – Student Services – Scholarships &amp; Financial    Aid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Paper Copies in Student Services (on back counter)​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Scholarship Board Near Student Services</a:t>
          </a:r>
        </a:p>
      </dsp:txBody>
      <dsp:txXfrm>
        <a:off x="0" y="1031112"/>
        <a:ext cx="7213600" cy="1386000"/>
      </dsp:txXfrm>
    </dsp:sp>
    <dsp:sp modelId="{B60D2017-2EBD-4B15-ADF5-E87238B7ED43}">
      <dsp:nvSpPr>
        <dsp:cNvPr id="0" name=""/>
        <dsp:cNvSpPr/>
      </dsp:nvSpPr>
      <dsp:spPr>
        <a:xfrm>
          <a:off x="360680" y="794952"/>
          <a:ext cx="5049520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Where to find scholarship information?</a:t>
          </a:r>
        </a:p>
      </dsp:txBody>
      <dsp:txXfrm>
        <a:off x="383737" y="818009"/>
        <a:ext cx="5003406" cy="426206"/>
      </dsp:txXfrm>
    </dsp:sp>
    <dsp:sp modelId="{B0DD499C-86F0-43B8-A024-3056EFE5B971}">
      <dsp:nvSpPr>
        <dsp:cNvPr id="0" name=""/>
        <dsp:cNvSpPr/>
      </dsp:nvSpPr>
      <dsp:spPr>
        <a:xfrm>
          <a:off x="0" y="2739672"/>
          <a:ext cx="72136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856" tIns="333248" rIns="55985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Tips for Successful Scholarships Applications​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School Specific Scholarships</a:t>
          </a:r>
        </a:p>
      </dsp:txBody>
      <dsp:txXfrm>
        <a:off x="0" y="2739672"/>
        <a:ext cx="7213600" cy="907200"/>
      </dsp:txXfrm>
    </dsp:sp>
    <dsp:sp modelId="{74683340-B13E-4AF0-BB73-512017774E94}">
      <dsp:nvSpPr>
        <dsp:cNvPr id="0" name=""/>
        <dsp:cNvSpPr/>
      </dsp:nvSpPr>
      <dsp:spPr>
        <a:xfrm>
          <a:off x="360680" y="2503512"/>
          <a:ext cx="5049520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Check out www.fastweb.com​!</a:t>
          </a:r>
        </a:p>
      </dsp:txBody>
      <dsp:txXfrm>
        <a:off x="383737" y="2526569"/>
        <a:ext cx="5003406" cy="426206"/>
      </dsp:txXfrm>
    </dsp:sp>
    <dsp:sp modelId="{13263F45-DE20-4359-9F69-14C5CE9973A3}">
      <dsp:nvSpPr>
        <dsp:cNvPr id="0" name=""/>
        <dsp:cNvSpPr/>
      </dsp:nvSpPr>
      <dsp:spPr>
        <a:xfrm>
          <a:off x="0" y="3969432"/>
          <a:ext cx="7213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ABAE6-E51D-4D8B-B4E4-B8EC70B725B9}">
      <dsp:nvSpPr>
        <dsp:cNvPr id="0" name=""/>
        <dsp:cNvSpPr/>
      </dsp:nvSpPr>
      <dsp:spPr>
        <a:xfrm>
          <a:off x="360680" y="3733272"/>
          <a:ext cx="5049520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Red Flag:  Do not pay to submit a scholarship application​</a:t>
          </a:r>
        </a:p>
      </dsp:txBody>
      <dsp:txXfrm>
        <a:off x="383737" y="3756329"/>
        <a:ext cx="500340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159BFBD-10E8-4C38-AE7F-08C99824DC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D48B70B-7FFC-4D0B-9EE2-D247E0899C1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E9EC29D-B26B-4EC3-9318-D781D9C5C2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5E436959-FE34-465E-9884-FE0D37E2FB6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8A4B3EE2-4A55-4CA2-90DC-99850FD77A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55FAAB96-608C-43B6-8291-6D468F6220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B9AA95D7-B85C-4954-838A-2F0EB93E50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03F954BC-9ECC-4478-A5BE-D5115DD398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857EC1-9755-438C-A5E8-DC8D5D8E8858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008BC0E-AFDA-485B-A725-C2E3A0EC10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E1021CF-6595-444E-806F-3C41D7DA3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0CD026D4-FFBD-49E0-9215-5FA1327884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AAFC7B-92A9-4BE6-91AB-61D9E9FA2CF0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523D36D-66A3-4FE4-863F-3CE9E01879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0EDC4B34-E990-4944-9277-679A6BEBB9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1E44C4FA-4E73-4DBF-8CB4-DB8382EE2B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0B7FA4-DA2F-49DE-BFDC-C13BFCB130CC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3EC251E1-B884-4AA2-85FF-9D975718D6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86A06E0-2AF6-470F-8EFF-19A69CE4B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2D9F3E56-79E5-47EF-9A1A-52BD13EA58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C3D0EB-29AF-4995-BEBD-5C4A12A83FB8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2E83F4A-D50C-4709-839C-60CCF789F6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2024F7CA-3626-478A-8EF4-26E3B670D0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Once accepted, check with schools before changing core academic classes.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A77E35B-5CF5-4054-B53E-9574A7FFE7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D6EB28-006E-4E84-B8FA-665D54A660CE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F0D8C3F-32B4-494D-A1E7-7594923DA5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ED49BBC-527F-4816-A33E-C0C22A566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7BC2A59-FDFA-47F0-BEEE-3DF9DE0E6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61FA73-5920-4202-9519-58B832FF0BA4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F065B67-C7A5-4070-8B8E-78536C638A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B692064-D514-4168-8EFF-4CBECA819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First come first serve</a:t>
            </a:r>
          </a:p>
          <a:p>
            <a:pPr eaLnBrk="1" hangingPunct="1"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Example: Nursing program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DF47C77C-8C7C-47DC-AA9F-D7E92AED8C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EA9555-DBC8-49D5-9007-37ED81886827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8DEC088-38EB-4E19-BAE1-32CBA92682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5270A42-F005-4901-9DE3-475507F38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15486381-571D-4BA0-BD1A-3F917BDD93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029AA9-97CF-4BB8-819B-2DA7A05F5E67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017CD61-28E1-467C-9174-8EEAF5A16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7A7EA15D-8144-4CB0-874C-A1AE6E7280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Seniors and their parents are encouraged to attend this meeting.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3620B-4C72-49FD-831A-87FB2022330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17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7D34F-AFAB-4E87-9126-7019016006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13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7D34F-AFAB-4E87-9126-7019016006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6588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7D34F-AFAB-4E87-9126-7019016006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574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7D34F-AFAB-4E87-9126-7019016006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2326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7D34F-AFAB-4E87-9126-7019016006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567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6905F-46C5-498A-BB57-F2EBF93623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652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D2B3C-46F1-4415-805F-C922B31A4D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88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5F1FA-E7D8-4E05-94FC-80794A4E6E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15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2749F-AEAB-41BD-B3FD-56D032E0440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65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DC37D-89C3-4470-B4FA-A34C08B535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12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73D15-BA5B-4091-9BA0-C21ED60766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61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AE9D9-9611-416A-A2A7-DD03CA90917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16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4E345-C51F-486D-8FC0-C2D1CE9825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2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C0406-74AD-4C34-A889-AFEC01E7CA9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97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2F893-9824-44FA-8B3A-F88FA448CD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46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B9F7D34F-AFAB-4E87-9126-7019016006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48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tc.ed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afsa.ed.gov/spa/fafsa4c/#/landing" TargetMode="External"/><Relationship Id="rId4" Type="http://schemas.openxmlformats.org/officeDocument/2006/relationships/hyperlink" Target="https://studentaid.gov/fsa-id/create-account/launch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aid.ed.gov/" TargetMode="External"/><Relationship Id="rId2" Type="http://schemas.openxmlformats.org/officeDocument/2006/relationships/hyperlink" Target="http://www.heab.state.wi.u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techcolleges.org/" TargetMode="External"/><Relationship Id="rId3" Type="http://schemas.openxmlformats.org/officeDocument/2006/relationships/hyperlink" Target="http://www.wiscareers.wisc.edu/" TargetMode="External"/><Relationship Id="rId7" Type="http://schemas.openxmlformats.org/officeDocument/2006/relationships/hyperlink" Target="http://www.uwhelp.wisconsin.edu/" TargetMode="External"/><Relationship Id="rId12" Type="http://schemas.openxmlformats.org/officeDocument/2006/relationships/hyperlink" Target="http://www.mnprivatecolleges.org/" TargetMode="External"/><Relationship Id="rId2" Type="http://schemas.openxmlformats.org/officeDocument/2006/relationships/hyperlink" Target="http://www.memorial.ecasd.k12.wi.u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afsa.ed.gov/" TargetMode="External"/><Relationship Id="rId11" Type="http://schemas.openxmlformats.org/officeDocument/2006/relationships/hyperlink" Target="http://www.mnscu.edu/" TargetMode="External"/><Relationship Id="rId5" Type="http://schemas.openxmlformats.org/officeDocument/2006/relationships/hyperlink" Target="http://www.collegeboard.com/" TargetMode="External"/><Relationship Id="rId10" Type="http://schemas.openxmlformats.org/officeDocument/2006/relationships/hyperlink" Target="http://www.umn.edu/" TargetMode="External"/><Relationship Id="rId4" Type="http://schemas.openxmlformats.org/officeDocument/2006/relationships/hyperlink" Target="http://www.actstudent.org/" TargetMode="External"/><Relationship Id="rId9" Type="http://schemas.openxmlformats.org/officeDocument/2006/relationships/hyperlink" Target="http://www.waicu.org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wec.edu/admissions/other-student/" TargetMode="External"/><Relationship Id="rId2" Type="http://schemas.openxmlformats.org/officeDocument/2006/relationships/hyperlink" Target="https://www.uwec.edu/kb/article/public-search-in-the-class-schedul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FD8B6C1-C34F-459C-8BC4-6D3E1E129F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Preparing for your Senior Year!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F6D0929-4F4E-44CF-B751-528691DF942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Memorial High School</a:t>
            </a:r>
          </a:p>
          <a:p>
            <a:pPr eaLnBrk="1" hangingPunct="1">
              <a:defRPr/>
            </a:pPr>
            <a:r>
              <a:rPr lang="en-US" dirty="0"/>
              <a:t>2021-2022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F5C9EC70-C5DB-40BD-BB99-070AB94063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599" y="457200"/>
            <a:ext cx="6347713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9900CC"/>
                </a:solidFill>
              </a:rPr>
              <a:t>		</a:t>
            </a:r>
            <a:r>
              <a:rPr lang="en-US" dirty="0"/>
              <a:t>Application Process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DBD135A7-7BBC-421C-9787-9136B2FD73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6324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Application </a:t>
            </a:r>
            <a:r>
              <a:rPr lang="en-US" sz="2400" b="1" dirty="0">
                <a:effectLst/>
              </a:rPr>
              <a:t>fee</a:t>
            </a:r>
          </a:p>
          <a:p>
            <a:pPr marL="0" indent="0" eaLnBrk="1" hangingPunct="1">
              <a:buNone/>
              <a:defRPr/>
            </a:pPr>
            <a:r>
              <a:rPr lang="en-US" b="1" dirty="0"/>
              <a:t>A</a:t>
            </a:r>
            <a:r>
              <a:rPr lang="en-US" b="1" dirty="0">
                <a:effectLst/>
              </a:rPr>
              <a:t>ll UW campuses have suspended application fees for all undergraduate applicants effective December 11, 2020, for approximately the next two years.  The following schools still have application fees:</a:t>
            </a:r>
            <a:r>
              <a:rPr lang="en-US" b="1" dirty="0"/>
              <a:t> </a:t>
            </a:r>
          </a:p>
          <a:p>
            <a:pPr marL="0" indent="0" eaLnBrk="1" hangingPunct="1">
              <a:buNone/>
              <a:defRPr/>
            </a:pPr>
            <a:r>
              <a:rPr lang="en-US" b="1" dirty="0"/>
              <a:t>	</a:t>
            </a:r>
            <a:r>
              <a:rPr lang="en-US" sz="1800" b="1" dirty="0">
                <a:effectLst/>
              </a:rPr>
              <a:t>UW-</a:t>
            </a:r>
            <a:r>
              <a:rPr lang="en-US" sz="1800" b="1" dirty="0" err="1">
                <a:effectLst/>
              </a:rPr>
              <a:t>Eau</a:t>
            </a:r>
            <a:r>
              <a:rPr lang="en-US" sz="1800" b="1" dirty="0">
                <a:effectLst/>
              </a:rPr>
              <a:t> Claire ($25)</a:t>
            </a:r>
          </a:p>
          <a:p>
            <a:pPr marL="0" indent="0" eaLnBrk="1" hangingPunct="1">
              <a:buNone/>
              <a:defRPr/>
            </a:pPr>
            <a:r>
              <a:rPr lang="en-US" b="1" dirty="0"/>
              <a:t>	</a:t>
            </a:r>
            <a:r>
              <a:rPr lang="en-US" sz="1800" b="1" dirty="0">
                <a:effectLst/>
              </a:rPr>
              <a:t>UW-La Crosse ($25)</a:t>
            </a:r>
          </a:p>
          <a:p>
            <a:pPr marL="0" indent="0" eaLnBrk="1" hangingPunct="1">
              <a:buNone/>
              <a:defRPr/>
            </a:pPr>
            <a:r>
              <a:rPr lang="en-US" b="1" dirty="0"/>
              <a:t>	</a:t>
            </a:r>
            <a:r>
              <a:rPr lang="en-US" sz="1800" b="1" dirty="0">
                <a:effectLst/>
              </a:rPr>
              <a:t>UW-Madison ($60)</a:t>
            </a:r>
            <a:endParaRPr lang="en-US" b="1" dirty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effectLst/>
              </a:rPr>
              <a:t>Transcripts – </a:t>
            </a:r>
            <a:r>
              <a:rPr lang="en-US" b="1" dirty="0">
                <a:effectLst/>
              </a:rPr>
              <a:t>Done through Parchment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effectLst/>
              </a:rPr>
              <a:t>ACT Scores </a:t>
            </a:r>
            <a:r>
              <a:rPr lang="en-US" b="1" dirty="0">
                <a:effectLst/>
              </a:rPr>
              <a:t>– sent directly from ACT unless you coded in a school when you took the exam. SAT also accepted.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effectLst/>
              </a:rPr>
              <a:t>Recommendation letters: </a:t>
            </a:r>
          </a:p>
          <a:p>
            <a:pPr marL="457200" lvl="1" indent="0">
              <a:buNone/>
              <a:defRPr/>
            </a:pPr>
            <a:r>
              <a:rPr lang="en-US" sz="1800" b="1" dirty="0"/>
              <a:t>Most schools do NOT require them</a:t>
            </a:r>
          </a:p>
          <a:p>
            <a:pPr marL="457200" lvl="1" indent="0">
              <a:buNone/>
              <a:defRPr/>
            </a:pPr>
            <a:r>
              <a:rPr lang="en-US" sz="1800" b="1" dirty="0">
                <a:effectLst/>
              </a:rPr>
              <a:t>UW –Madison DOES – 2 letters of recommendation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8" name="Group 74">
            <a:extLst>
              <a:ext uri="{FF2B5EF4-FFF2-40B4-BE49-F238E27FC236}">
                <a16:creationId xmlns:a16="http://schemas.microsoft.com/office/drawing/2014/main" id="{6223A2CF-282D-4D97-960D-435F2BA68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E704595-09C7-4F19-9C35-A1585DE5E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F5D3415-BEB8-49B5-A258-65A6DB069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4572FE66-7C7C-4ED1-BB96-D4E741F7E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27DAB653-28E4-473D-BFF3-5B5530900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D42B9441-BD12-4ADD-98F9-146048C02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6849A7E1-FFE1-40FC-987C-B58FD2547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13A76386-AD1C-4954-82C0-0AA48165E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3276B172-4E18-465E-9AA3-FB122B17D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E4D72FB7-F5AA-4F4D-8EFD-1958081CB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811DE47E-CE10-46D2-9FA8-B489906954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486" name="Picture 6" descr="9:30 Coffee Break: Songs that feature letter writing | The Current">
            <a:extLst>
              <a:ext uri="{FF2B5EF4-FFF2-40B4-BE49-F238E27FC236}">
                <a16:creationId xmlns:a16="http://schemas.microsoft.com/office/drawing/2014/main" id="{384E4F08-72FE-42F6-B64B-C80248B7818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r="33114"/>
          <a:stretch/>
        </p:blipFill>
        <p:spPr bwMode="auto"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6C0193-6035-4636-9FCA-0CE7FE081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599326"/>
            <a:ext cx="288834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/>
              <a:t>Recommendation Letter Considerations</a:t>
            </a:r>
            <a:br>
              <a:rPr lang="en-US" sz="2000"/>
            </a:br>
            <a:br>
              <a:rPr lang="en-US" sz="2000"/>
            </a:br>
            <a:endParaRPr lang="en-US" sz="20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3F157-093D-408B-AD33-2C6402018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2160589"/>
            <a:ext cx="2888342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Don’t wait until the last minute! Give your person enough time to complete their letter.</a:t>
            </a:r>
          </a:p>
          <a:p>
            <a:r>
              <a:rPr lang="en-US" dirty="0"/>
              <a:t>Show appreciation! It is extra work for staff members.</a:t>
            </a:r>
          </a:p>
          <a:p>
            <a:r>
              <a:rPr lang="en-US" dirty="0"/>
              <a:t>Remember: It is not required to apply for all schools.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cxnSp>
        <p:nvCxnSpPr>
          <p:cNvPr id="20489" name="Straight Connector 86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7C241-8248-4D95-BF99-3ACCD82F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14400"/>
          </a:xfrm>
        </p:spPr>
        <p:txBody>
          <a:bodyPr/>
          <a:lstStyle/>
          <a:p>
            <a:r>
              <a:rPr lang="en-US" dirty="0"/>
              <a:t>Applying is Easy!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712DA83F-F43F-4095-8FB8-55B702180E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272115"/>
              </p:ext>
            </p:extLst>
          </p:nvPr>
        </p:nvGraphicFramePr>
        <p:xfrm>
          <a:off x="609599" y="1295400"/>
          <a:ext cx="6347714" cy="474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5071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69A58-9FF5-4D42-9C8E-3DCDC1472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6200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Post-Secondary representatives at MHS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C590D-1EB6-47B7-8DF9-194FC04AB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47800"/>
            <a:ext cx="6347714" cy="4593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Check the student services bulletin board for info!</a:t>
            </a:r>
          </a:p>
          <a:p>
            <a:pPr marL="0" indent="0">
              <a:buNone/>
            </a:pPr>
            <a:r>
              <a:rPr lang="en-US" dirty="0"/>
              <a:t>Questions to consider:</a:t>
            </a:r>
          </a:p>
          <a:p>
            <a:pPr lvl="1"/>
            <a:r>
              <a:rPr lang="en-US" dirty="0"/>
              <a:t>What type of housing is available?</a:t>
            </a:r>
          </a:p>
          <a:p>
            <a:pPr lvl="1"/>
            <a:r>
              <a:rPr lang="en-US" dirty="0"/>
              <a:t>How will my roommate be chosen?</a:t>
            </a:r>
          </a:p>
          <a:p>
            <a:pPr lvl="1"/>
            <a:r>
              <a:rPr lang="en-US" dirty="0"/>
              <a:t>What is the average class size?</a:t>
            </a:r>
          </a:p>
          <a:p>
            <a:pPr lvl="1"/>
            <a:r>
              <a:rPr lang="en-US" dirty="0"/>
              <a:t>What majors/programs do you offer?</a:t>
            </a:r>
          </a:p>
          <a:p>
            <a:pPr lvl="1"/>
            <a:r>
              <a:rPr lang="en-US" dirty="0"/>
              <a:t>What is the average length of the program?</a:t>
            </a:r>
          </a:p>
          <a:p>
            <a:pPr lvl="1"/>
            <a:r>
              <a:rPr lang="en-US" dirty="0"/>
              <a:t>When is your application deadline?</a:t>
            </a:r>
          </a:p>
          <a:p>
            <a:pPr lvl="1"/>
            <a:r>
              <a:rPr lang="en-US" dirty="0"/>
              <a:t>When can I tour the campus?</a:t>
            </a:r>
          </a:p>
        </p:txBody>
      </p:sp>
    </p:spTree>
    <p:extLst>
      <p:ext uri="{BB962C8B-B14F-4D97-AF65-F5344CB8AC3E}">
        <p14:creationId xmlns:p14="http://schemas.microsoft.com/office/powerpoint/2010/main" val="2133952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E3C61520-4D02-45F5-BA0F-DE62374497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dirty="0"/>
              <a:t>Chippewa Valley Technical College</a:t>
            </a:r>
            <a:br>
              <a:rPr lang="en-US" sz="2800" dirty="0"/>
            </a:br>
            <a:r>
              <a:rPr lang="en-US" sz="2800" dirty="0"/>
              <a:t>(CVTC)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FB8CA823-3A9A-4F12-84DB-634233AC69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dirty="0"/>
              <a:t>Application process: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sz="1800" dirty="0"/>
              <a:t>An online application with a one time, non-refundable $30 processing fee at the time of the application.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sz="1800" dirty="0"/>
              <a:t> High School diploma and ACT score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sz="1800" dirty="0"/>
              <a:t>Refer to the website for additional admission requirements for each program. 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endParaRPr lang="en-US" dirty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dirty="0"/>
              <a:t>Representative (Luke) will be here at Memorial in Student Services to help with questions.</a:t>
            </a:r>
            <a:endParaRPr lang="en-US" dirty="0"/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000" dirty="0"/>
          </a:p>
          <a:p>
            <a:pPr marL="609600" indent="-609600"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>
                <a:hlinkClick r:id="rId3"/>
              </a:rPr>
              <a:t>www.cvtc.edu</a:t>
            </a:r>
            <a:endParaRPr lang="en-US" sz="2000" dirty="0"/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4023" name="Rectangle 72">
            <a:extLst>
              <a:ext uri="{FF2B5EF4-FFF2-40B4-BE49-F238E27FC236}">
                <a16:creationId xmlns:a16="http://schemas.microsoft.com/office/drawing/2014/main" id="{80265050-FD84-47EF-A163-6A481836C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4024" name="Group 74">
            <a:extLst>
              <a:ext uri="{FF2B5EF4-FFF2-40B4-BE49-F238E27FC236}">
                <a16:creationId xmlns:a16="http://schemas.microsoft.com/office/drawing/2014/main" id="{A11B064D-F4EB-4312-AEEA-6AFDB257E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7041201-C3DD-4181-B0E0-5C960FFE5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025" name="Straight Connector 76">
              <a:extLst>
                <a:ext uri="{FF2B5EF4-FFF2-40B4-BE49-F238E27FC236}">
                  <a16:creationId xmlns:a16="http://schemas.microsoft.com/office/drawing/2014/main" id="{929A678F-8D0F-4F98-85A6-797199C550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82463FFC-4B08-4AF2-AC5A-F681CE977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87C110A9-8F54-42F4-9B19-8D33F94DE5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9F5AD5FC-19DB-4C66-BDDA-043A6AAC9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352A3EAD-426D-4399-B7E0-81D26F700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F842EF93-A507-4796-A726-0D0A9B751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24F1410B-DBCE-471A-97C3-B96C0A7BB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0BBC8502-8D68-4CE4-B690-2EBB6BCC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4018" name="Rectangle 2">
            <a:extLst>
              <a:ext uri="{FF2B5EF4-FFF2-40B4-BE49-F238E27FC236}">
                <a16:creationId xmlns:a16="http://schemas.microsoft.com/office/drawing/2014/main" id="{61052CCD-3BC5-4DC1-92B5-CC68D7F68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sz="3800"/>
              <a:t>Advanced Placement Exams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E77CD7A-FE9E-475D-BF9C-78183B0B1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4026" name="Rectangle 3">
            <a:extLst>
              <a:ext uri="{FF2B5EF4-FFF2-40B4-BE49-F238E27FC236}">
                <a16:creationId xmlns:a16="http://schemas.microsoft.com/office/drawing/2014/main" id="{F063B2AD-A271-46AF-BEB3-55997A4DB1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269893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D7B8F8F-4528-4480-AFA3-A006195F5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1FF09363-0B53-4E37-AFA0-4D93CCB31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err="1"/>
              <a:t>Xello</a:t>
            </a:r>
            <a:r>
              <a:rPr lang="en-US" dirty="0"/>
              <a:t> (</a:t>
            </a:r>
            <a:r>
              <a:rPr lang="en-US"/>
              <a:t>previously Career Cruising)</a:t>
            </a:r>
            <a:br>
              <a:rPr lang="en-US"/>
            </a:br>
            <a:r>
              <a:rPr lang="en-US" dirty="0"/>
              <a:t> </a:t>
            </a:r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4F8B2185-AE38-43EA-9FA9-E5378AD73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0D36BD5A-BF22-48CD-8A55-28B19177C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4821" name="Rectangle 3">
            <a:extLst>
              <a:ext uri="{FF2B5EF4-FFF2-40B4-BE49-F238E27FC236}">
                <a16:creationId xmlns:a16="http://schemas.microsoft.com/office/drawing/2014/main" id="{ABDA29BD-6358-499C-96F2-4FEF3976E5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356031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8FD08408-2FDD-4034-8DEB-5DDF3B539B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dirty="0"/>
              <a:t>Types of Financial Aid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3FA5DA94-08C3-459F-81DD-0B89D33C106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800" dirty="0"/>
              <a:t>Grants	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800" dirty="0"/>
              <a:t>Scholarships	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800" dirty="0"/>
              <a:t>Work study employment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800" dirty="0"/>
              <a:t>Federal Loans</a:t>
            </a:r>
          </a:p>
          <a:p>
            <a:pPr>
              <a:defRPr/>
            </a:pPr>
            <a:endParaRPr lang="en-US" dirty="0"/>
          </a:p>
          <a:p>
            <a:pPr marL="0" indent="0">
              <a:defRPr/>
            </a:pPr>
            <a:endParaRPr lang="en-US" dirty="0"/>
          </a:p>
        </p:txBody>
      </p:sp>
      <p:pic>
        <p:nvPicPr>
          <p:cNvPr id="12" name="Content Placeholder 11" descr="Diagram&#10;&#10;Description automatically generated">
            <a:extLst>
              <a:ext uri="{FF2B5EF4-FFF2-40B4-BE49-F238E27FC236}">
                <a16:creationId xmlns:a16="http://schemas.microsoft.com/office/drawing/2014/main" id="{2A756000-55F5-4653-93C3-6C70D1D0B8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1930400"/>
            <a:ext cx="5184191" cy="4110961"/>
          </a:xfrm>
        </p:spPr>
      </p:pic>
    </p:spTree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1FC5494-78F9-427A-9219-383DABC7D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Financial Aid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3FC17D3-DB84-4527-8095-480B06EB76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599" y="1447800"/>
            <a:ext cx="6347714" cy="4593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dirty="0"/>
              <a:t>FAFSA- </a:t>
            </a:r>
            <a:r>
              <a:rPr lang="en-US" sz="2000" dirty="0">
                <a:hlinkClick r:id="rId3"/>
              </a:rPr>
              <a:t>www.fafsa.gov</a:t>
            </a:r>
            <a:endParaRPr lang="en-US" sz="2000" dirty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This is how you apply for loans, work study, grants etc.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Start with creating a pin number at </a:t>
            </a:r>
            <a:r>
              <a:rPr lang="en-US" sz="2000" dirty="0">
                <a:hlinkClick r:id="rId4"/>
              </a:rPr>
              <a:t>Create Account | Federal Student Aid</a:t>
            </a:r>
            <a:endParaRPr lang="en-US" sz="1800" dirty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Apply for aid in </a:t>
            </a:r>
            <a:r>
              <a:rPr lang="en-US" sz="1800" b="1" u="sng" dirty="0"/>
              <a:t>October </a:t>
            </a:r>
            <a:r>
              <a:rPr lang="en-US" sz="1800" dirty="0"/>
              <a:t>of senior year.</a:t>
            </a: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effectLst/>
              </a:rPr>
              <a:t>Check out FAFSA4caster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This site 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will help you understand your options for paying for college.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hlinkClick r:id="rId5"/>
              </a:rPr>
              <a:t>FAFSA4caster (Landing) - FAFSA4Caster - Federal Student Aid</a:t>
            </a:r>
            <a:endParaRPr lang="en-US" sz="1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Attend Financial Aid Night: </a:t>
            </a:r>
            <a:r>
              <a:rPr lang="en-US" sz="1200" b="1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1" dirty="0">
                <a:effectLst/>
              </a:rPr>
              <a:t>Monday, October 4</a:t>
            </a:r>
            <a:r>
              <a:rPr lang="en-US" sz="2000" b="1" baseline="30000" dirty="0">
                <a:effectLst/>
              </a:rPr>
              <a:t>th</a:t>
            </a:r>
            <a:r>
              <a:rPr lang="en-US" sz="2000" b="1" dirty="0">
                <a:effectLst/>
              </a:rPr>
              <a:t> @ 6:00pm in the North Auditorium</a:t>
            </a:r>
            <a:r>
              <a:rPr lang="en-US" sz="2000" b="1" dirty="0">
                <a:highlight>
                  <a:srgbClr val="FFFF00"/>
                </a:highlight>
              </a:rPr>
              <a:t> 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US" sz="20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000" dirty="0"/>
          </a:p>
          <a:p>
            <a:pPr marL="457200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405" name="Group 72">
            <a:extLst>
              <a:ext uri="{FF2B5EF4-FFF2-40B4-BE49-F238E27FC236}">
                <a16:creationId xmlns:a16="http://schemas.microsoft.com/office/drawing/2014/main" id="{1A31CB30-E0E7-4B2C-A3A3-816872C28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5AD4E29-B61A-40BE-97BC-68E77C1EB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C18DED4-B929-47C8-B57F-F3C890143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8214A095-576F-461F-A154-1FC4202D7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515F2694-7885-4B84-A9A1-A55707FE6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0542D629-79A6-44ED-AC25-F55A6E2A2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B41D9E3C-5E56-476D-9AD3-BFB8B5631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8F87D754-D0AA-499C-81E1-80EC0595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970C55C7-6473-4215-A4E7-EAF80DCBC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CA11488B-749A-4380-B3CA-4445935314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E11E930F-4EA6-4224-8AF2-950E50972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0406" name="Rectangle 84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0407" name="Rectangle 86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0408" name="Straight Connector 88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409" name="Straight Connector 90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Isosceles Triangle 96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0402" name="Rectangle 2">
            <a:extLst>
              <a:ext uri="{FF2B5EF4-FFF2-40B4-BE49-F238E27FC236}">
                <a16:creationId xmlns:a16="http://schemas.microsoft.com/office/drawing/2014/main" id="{D8BB44C6-E240-4666-ACD5-BF514D1F9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86292" y="609600"/>
            <a:ext cx="3384742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100">
                <a:solidFill>
                  <a:srgbClr val="FFFFFF"/>
                </a:solidFill>
              </a:rPr>
              <a:t> Almost EVERYONE is eligible for some type of financial aid, but…</a:t>
            </a:r>
          </a:p>
        </p:txBody>
      </p:sp>
      <p:pic>
        <p:nvPicPr>
          <p:cNvPr id="1026" name="Picture 2" descr="Grants &amp; Scholarships - Anne Arundel Community College">
            <a:extLst>
              <a:ext uri="{FF2B5EF4-FFF2-40B4-BE49-F238E27FC236}">
                <a16:creationId xmlns:a16="http://schemas.microsoft.com/office/drawing/2014/main" id="{198F2D7B-BC3B-408D-BC13-A6E416818EC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014" y="918900"/>
            <a:ext cx="3191400" cy="15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403" name="Rectangle 3">
            <a:extLst>
              <a:ext uri="{FF2B5EF4-FFF2-40B4-BE49-F238E27FC236}">
                <a16:creationId xmlns:a16="http://schemas.microsoft.com/office/drawing/2014/main" id="{C6B79435-4323-4DD8-8B8D-45ED19B1A35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386293" y="2837329"/>
            <a:ext cx="3384741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YOU MUST APPLY TO FIND OUT!</a:t>
            </a: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And it ‘s free!</a:t>
            </a: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Never Pay to file the FAFSA!</a:t>
            </a: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You must file a new FAFSA every year that you will need aid in school.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0" name="Picture 6" descr="Financial Aid">
            <a:extLst>
              <a:ext uri="{FF2B5EF4-FFF2-40B4-BE49-F238E27FC236}">
                <a16:creationId xmlns:a16="http://schemas.microsoft.com/office/drawing/2014/main" id="{5EDF4C37-2F4B-44A2-8E33-E05F6320D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84" y="329150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30AC4A0-6755-4B76-BFC3-24B58D1AB6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Know who your Counselor is: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1A0D944-3EA5-4EC7-823C-CC2F05A082F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62000" y="2438399"/>
            <a:ext cx="3962400" cy="3602961"/>
          </a:xfrm>
        </p:spPr>
        <p:txBody>
          <a:bodyPr>
            <a:normAutofit/>
          </a:bodyPr>
          <a:lstStyle/>
          <a:p>
            <a:pPr marL="457200" lvl="1" indent="0" eaLnBrk="1" hangingPunct="1">
              <a:buNone/>
              <a:defRPr/>
            </a:pPr>
            <a:r>
              <a:rPr lang="en-US" sz="2400" dirty="0"/>
              <a:t>Ms. </a:t>
            </a:r>
            <a:r>
              <a:rPr lang="en-US" sz="2400" dirty="0" err="1"/>
              <a:t>Kapanke</a:t>
            </a:r>
            <a:r>
              <a:rPr lang="en-US" sz="2400" dirty="0"/>
              <a:t>      A-C</a:t>
            </a:r>
          </a:p>
          <a:p>
            <a:pPr marL="0" indent="0" eaLnBrk="1" hangingPunct="1">
              <a:buNone/>
              <a:defRPr/>
            </a:pPr>
            <a:r>
              <a:rPr lang="en-US" sz="2400" dirty="0"/>
              <a:t>	Mr. Hochstetler  D–I 	</a:t>
            </a:r>
          </a:p>
          <a:p>
            <a:pPr marL="0" indent="0" eaLnBrk="1" hangingPunct="1">
              <a:buNone/>
              <a:defRPr/>
            </a:pPr>
            <a:r>
              <a:rPr lang="en-US" sz="2400" dirty="0"/>
              <a:t>	Ms. Moss 	         J-Mo</a:t>
            </a:r>
          </a:p>
          <a:p>
            <a:pPr marL="0" indent="0" eaLnBrk="1" hangingPunct="1">
              <a:buNone/>
              <a:defRPr/>
            </a:pPr>
            <a:r>
              <a:rPr lang="en-US" sz="2400" dirty="0"/>
              <a:t>	Ms. Corning       </a:t>
            </a:r>
            <a:r>
              <a:rPr lang="en-US" sz="2400" dirty="0" err="1"/>
              <a:t>Mr</a:t>
            </a:r>
            <a:r>
              <a:rPr lang="en-US" sz="2400" dirty="0"/>
              <a:t>-Sn</a:t>
            </a:r>
          </a:p>
          <a:p>
            <a:pPr marL="0" indent="0" eaLnBrk="1" hangingPunct="1">
              <a:buNone/>
              <a:defRPr/>
            </a:pPr>
            <a:r>
              <a:rPr lang="en-US" sz="2400" dirty="0"/>
              <a:t>	Ms. </a:t>
            </a:r>
            <a:r>
              <a:rPr lang="en-US" sz="2400" dirty="0" err="1"/>
              <a:t>Herbenson</a:t>
            </a:r>
            <a:r>
              <a:rPr lang="en-US" sz="2400" dirty="0"/>
              <a:t>   So-Z</a:t>
            </a:r>
          </a:p>
          <a:p>
            <a:pPr lvl="1" algn="ctr" eaLnBrk="1" hangingPunct="1"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marL="457200" lvl="1" indent="0" eaLnBrk="1" hangingPunct="1">
              <a:buNone/>
              <a:defRPr/>
            </a:pPr>
            <a:endParaRPr lang="en-US" dirty="0"/>
          </a:p>
        </p:txBody>
      </p:sp>
      <p:pic>
        <p:nvPicPr>
          <p:cNvPr id="18" name="Content Placeholder 1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43BE7C5-C282-430C-9C81-F13BF08AAC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07" y="1836614"/>
            <a:ext cx="3089275" cy="3089275"/>
          </a:xfrm>
        </p:spPr>
      </p:pic>
      <p:pic>
        <p:nvPicPr>
          <p:cNvPr id="20" name="Picture 19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88A29429-A391-4F1B-8A8B-37DDCF17F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029538"/>
            <a:ext cx="3790950" cy="3790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D7B8F8F-4528-4480-AFA3-A006195F5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0A3484A6-C8B3-4154-886B-BB6BA86EFD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199" y="599326"/>
            <a:ext cx="7648121" cy="109945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/>
              <a:t>Scholarships</a:t>
            </a:r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4F8B2185-AE38-43EA-9FA9-E5378AD73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0D36BD5A-BF22-48CD-8A55-28B19177C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7109" name="Rectangle 3">
            <a:extLst>
              <a:ext uri="{FF2B5EF4-FFF2-40B4-BE49-F238E27FC236}">
                <a16:creationId xmlns:a16="http://schemas.microsoft.com/office/drawing/2014/main" id="{969C2029-CC2A-4533-BED8-A28557BCB9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99385"/>
              </p:ext>
            </p:extLst>
          </p:nvPr>
        </p:nvGraphicFramePr>
        <p:xfrm>
          <a:off x="965199" y="1600200"/>
          <a:ext cx="7213600" cy="444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1393E2D2-71B5-4ABB-BBC6-0DFFACAB73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8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Additional Financial Aid Resources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AFC951C-58A4-4355-9734-BE783A13D9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dirty="0"/>
              <a:t>Local Resources: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UWEC Financial Aid Office - 715-836-3373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CVTC Financial Aid Office - 715-833-6252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dirty="0"/>
              <a:t>Wisconsin Educational Opportunity Program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n-US" sz="1800" b="0" i="0" dirty="0">
                <a:solidFill>
                  <a:srgbClr val="292F33"/>
                </a:solidFill>
                <a:effectLst/>
              </a:rPr>
              <a:t>(608) 266-3390 • (800) 441-4563 </a:t>
            </a:r>
            <a:endParaRPr lang="en-US" sz="1800" dirty="0"/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US" sz="1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dirty="0"/>
              <a:t>Federal Student Aid Information Center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n-US" sz="1800" dirty="0"/>
              <a:t>1-800-4-Fed-Aid (1-800-433-3243)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US" sz="1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dirty="0"/>
              <a:t>Helpful websites for financial aid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0000CC"/>
                </a:solidFill>
                <a:hlinkClick r:id="rId2"/>
              </a:rPr>
              <a:t>www.heab.state.wi.us/</a:t>
            </a:r>
            <a:endParaRPr lang="en-US" sz="2400" dirty="0">
              <a:solidFill>
                <a:srgbClr val="0000CC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0000CC"/>
                </a:solidFill>
                <a:hlinkClick r:id="rId3"/>
              </a:rPr>
              <a:t>www.studentaid.ed.gov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Rectangle 4">
            <a:extLst>
              <a:ext uri="{FF2B5EF4-FFF2-40B4-BE49-F238E27FC236}">
                <a16:creationId xmlns:a16="http://schemas.microsoft.com/office/drawing/2014/main" id="{9F332A14-5101-460C-A718-4AAA22D7B6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295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Internet Resources</a:t>
            </a:r>
          </a:p>
        </p:txBody>
      </p:sp>
      <p:sp>
        <p:nvSpPr>
          <p:cNvPr id="233477" name="Rectangle 5">
            <a:extLst>
              <a:ext uri="{FF2B5EF4-FFF2-40B4-BE49-F238E27FC236}">
                <a16:creationId xmlns:a16="http://schemas.microsoft.com/office/drawing/2014/main" id="{B2903CFE-F6A8-44F3-9EEE-DACE1047B3B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0"/>
            <a:ext cx="6400800" cy="3352800"/>
          </a:xfrm>
        </p:spPr>
        <p:txBody>
          <a:bodyPr>
            <a:normAutofit fontScale="92500" lnSpcReduction="20000"/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altLang="ja-JP" sz="2000" dirty="0">
                <a:ea typeface="ＭＳ Ｐゴシック" pitchFamily="34" charset="-128"/>
              </a:rPr>
              <a:t>MHS website – </a:t>
            </a:r>
            <a:r>
              <a:rPr lang="en-US" altLang="ja-JP" sz="2000" dirty="0">
                <a:ea typeface="ＭＳ Ｐゴシック" pitchFamily="34" charset="-128"/>
                <a:hlinkClick r:id="rId2"/>
              </a:rPr>
              <a:t>www.memorial.ecasd.k12.wi.us</a:t>
            </a:r>
            <a:endParaRPr lang="en-US" altLang="ja-JP" sz="2000" dirty="0">
              <a:ea typeface="ＭＳ Ｐゴシック" pitchFamily="34" charset="-128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ja-JP" sz="2000" dirty="0" err="1">
                <a:ea typeface="ＭＳ Ｐゴシック" pitchFamily="34" charset="-128"/>
              </a:rPr>
              <a:t>WisCareers</a:t>
            </a:r>
            <a:r>
              <a:rPr lang="en-US" altLang="ja-JP" sz="2000" dirty="0">
                <a:ea typeface="ＭＳ Ｐゴシック" pitchFamily="34" charset="-128"/>
              </a:rPr>
              <a:t> – </a:t>
            </a:r>
            <a:r>
              <a:rPr lang="en-US" altLang="ja-JP" sz="2000" dirty="0">
                <a:ea typeface="ＭＳ Ｐゴシック" pitchFamily="34" charset="-128"/>
                <a:hlinkClick r:id="rId3"/>
              </a:rPr>
              <a:t>www.wiscareers.wisc.edu</a:t>
            </a:r>
            <a:r>
              <a:rPr lang="en-US" altLang="ja-JP" sz="2000" dirty="0">
                <a:ea typeface="ＭＳ Ｐゴシック" pitchFamily="34" charset="-128"/>
              </a:rPr>
              <a:t>	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ja-JP" sz="2000" dirty="0">
                <a:ea typeface="ＭＳ Ｐゴシック" pitchFamily="34" charset="-128"/>
              </a:rPr>
              <a:t>ACT – 	</a:t>
            </a:r>
            <a:r>
              <a:rPr lang="en-US" altLang="ja-JP" sz="2000" dirty="0">
                <a:ea typeface="ＭＳ Ｐゴシック" pitchFamily="34" charset="-128"/>
                <a:hlinkClick r:id="rId4"/>
              </a:rPr>
              <a:t>www.actstudent.org</a:t>
            </a:r>
            <a:endParaRPr lang="en-US" altLang="ja-JP" sz="2000" dirty="0">
              <a:ea typeface="ＭＳ Ｐゴシック" pitchFamily="34" charset="-128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ja-JP" sz="2000" dirty="0" err="1">
                <a:ea typeface="ＭＳ Ｐゴシック" pitchFamily="34" charset="-128"/>
              </a:rPr>
              <a:t>CollegeBoard</a:t>
            </a:r>
            <a:r>
              <a:rPr lang="en-US" altLang="ja-JP" sz="2000" dirty="0">
                <a:ea typeface="ＭＳ Ｐゴシック" pitchFamily="34" charset="-128"/>
              </a:rPr>
              <a:t> – 	</a:t>
            </a:r>
            <a:r>
              <a:rPr lang="en-US" altLang="ja-JP" sz="2000" dirty="0">
                <a:ea typeface="ＭＳ Ｐゴシック" pitchFamily="34" charset="-128"/>
                <a:hlinkClick r:id="rId5"/>
              </a:rPr>
              <a:t>www.collegeboard.com</a:t>
            </a:r>
            <a:endParaRPr lang="en-US" altLang="ja-JP" sz="2000" dirty="0">
              <a:ea typeface="ＭＳ Ｐゴシック" pitchFamily="34" charset="-128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ja-JP" sz="2000" dirty="0">
                <a:ea typeface="ＭＳ Ｐゴシック" pitchFamily="34" charset="-128"/>
              </a:rPr>
              <a:t>FAFSA –	</a:t>
            </a:r>
            <a:r>
              <a:rPr lang="en-US" altLang="ja-JP" sz="2000" dirty="0">
                <a:ea typeface="ＭＳ Ｐゴシック" pitchFamily="34" charset="-128"/>
                <a:hlinkClick r:id="rId6"/>
              </a:rPr>
              <a:t>www.fafsa.gov</a:t>
            </a:r>
            <a:endParaRPr lang="en-US" altLang="ja-JP" sz="2000" dirty="0">
              <a:ea typeface="ＭＳ Ｐゴシック" pitchFamily="34" charset="-128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ja-JP" sz="2000" dirty="0">
                <a:ea typeface="ＭＳ Ｐゴシック" pitchFamily="34" charset="-128"/>
              </a:rPr>
              <a:t>UW System – </a:t>
            </a:r>
            <a:r>
              <a:rPr lang="en-US" altLang="ja-JP" sz="2000" dirty="0">
                <a:ea typeface="ＭＳ Ｐゴシック" pitchFamily="34" charset="-128"/>
                <a:hlinkClick r:id="rId7"/>
              </a:rPr>
              <a:t>www.uwhelp.wisconsin.edu</a:t>
            </a:r>
            <a:endParaRPr lang="en-US" altLang="ja-JP" sz="2000" dirty="0">
              <a:ea typeface="ＭＳ Ｐゴシック" pitchFamily="34" charset="-128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ja-JP" sz="2000" dirty="0">
                <a:ea typeface="ＭＳ Ｐゴシック" pitchFamily="34" charset="-128"/>
              </a:rPr>
              <a:t>WI Technical Colleges-	</a:t>
            </a:r>
            <a:r>
              <a:rPr lang="en-US" altLang="ja-JP" sz="2000" dirty="0">
                <a:ea typeface="ＭＳ Ｐゴシック" pitchFamily="34" charset="-128"/>
                <a:hlinkClick r:id="rId8"/>
              </a:rPr>
              <a:t>www.witechcolleges.org</a:t>
            </a:r>
            <a:endParaRPr lang="en-US" altLang="ja-JP" sz="2000" dirty="0">
              <a:ea typeface="ＭＳ Ｐゴシック" pitchFamily="34" charset="-128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ja-JP" sz="2000" dirty="0">
                <a:ea typeface="ＭＳ Ｐゴシック" pitchFamily="34" charset="-128"/>
              </a:rPr>
              <a:t>WI Private Colleges-	</a:t>
            </a:r>
            <a:r>
              <a:rPr lang="en-US" altLang="ja-JP" sz="2000" dirty="0">
                <a:ea typeface="ＭＳ Ｐゴシック" pitchFamily="34" charset="-128"/>
                <a:hlinkClick r:id="rId9"/>
              </a:rPr>
              <a:t>www.waicu.org</a:t>
            </a:r>
            <a:endParaRPr lang="en-US" altLang="ja-JP" sz="2000" dirty="0">
              <a:ea typeface="ＭＳ Ｐゴシック" pitchFamily="34" charset="-128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ja-JP" sz="2000" dirty="0">
                <a:ea typeface="ＭＳ Ｐゴシック" pitchFamily="34" charset="-128"/>
              </a:rPr>
              <a:t>UM – Twin Cities-		</a:t>
            </a:r>
            <a:r>
              <a:rPr lang="en-US" altLang="ja-JP" sz="2000" dirty="0">
                <a:ea typeface="ＭＳ Ｐゴシック" pitchFamily="34" charset="-128"/>
                <a:hlinkClick r:id="rId10"/>
              </a:rPr>
              <a:t>www.umn.edu</a:t>
            </a:r>
            <a:endParaRPr lang="en-US" altLang="ja-JP" sz="2000" dirty="0">
              <a:ea typeface="ＭＳ Ｐゴシック" pitchFamily="34" charset="-128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ja-JP" sz="2000" dirty="0">
                <a:ea typeface="ＭＳ Ｐゴシック" pitchFamily="34" charset="-128"/>
              </a:rPr>
              <a:t>MN Colleges &amp; Univ.-	</a:t>
            </a:r>
            <a:r>
              <a:rPr lang="en-US" altLang="ja-JP" sz="2000" dirty="0">
                <a:ea typeface="ＭＳ Ｐゴシック" pitchFamily="34" charset="-128"/>
                <a:hlinkClick r:id="rId11"/>
              </a:rPr>
              <a:t>www.mnscu.edu</a:t>
            </a:r>
            <a:endParaRPr lang="en-US" altLang="ja-JP" sz="2000" dirty="0">
              <a:ea typeface="ＭＳ Ｐゴシック" pitchFamily="34" charset="-128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ja-JP" sz="2000" dirty="0">
                <a:ea typeface="ＭＳ Ｐゴシック" pitchFamily="34" charset="-128"/>
              </a:rPr>
              <a:t>MN Private Colleges-	</a:t>
            </a:r>
            <a:r>
              <a:rPr lang="en-US" altLang="ja-JP" sz="2000" dirty="0">
                <a:ea typeface="ＭＳ Ｐゴシック" pitchFamily="34" charset="-128"/>
                <a:hlinkClick r:id="rId12"/>
              </a:rPr>
              <a:t>www.mnprivatecolleges.org</a:t>
            </a:r>
            <a:endParaRPr lang="en-US" altLang="ja-JP" sz="2000" dirty="0">
              <a:ea typeface="ＭＳ Ｐゴシック" pitchFamily="34" charset="-128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2" descr="Yellow pool float on water">
            <a:extLst>
              <a:ext uri="{FF2B5EF4-FFF2-40B4-BE49-F238E27FC236}">
                <a16:creationId xmlns:a16="http://schemas.microsoft.com/office/drawing/2014/main" id="{4BA99B06-4E25-4587-8562-A4CEF3590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r="58841" b="9090"/>
          <a:stretch/>
        </p:blipFill>
        <p:spPr bwMode="auto"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>
            <a:extLst>
              <a:ext uri="{FF2B5EF4-FFF2-40B4-BE49-F238E27FC236}">
                <a16:creationId xmlns:a16="http://schemas.microsoft.com/office/drawing/2014/main" id="{E20DA4EC-B8E5-491B-9002-15BDD9D150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35422" y="1678665"/>
            <a:ext cx="2915879" cy="237216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5000"/>
              <a:t>ENJOY YOUR SUMMER!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C56A9B70-6A55-4EA6-84C2-B4EC476B85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35422" y="4050833"/>
            <a:ext cx="2920080" cy="1096899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Stay safe and we will see you in the fall!</a:t>
            </a:r>
            <a:endParaRPr lang="en-US"/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573" name="Rectangle 19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9574" name="Rectangle 19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575" name="Straight Connector 19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576" name="Straight Connector 19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57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57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579" name="Isosceles Triangle 197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580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581" name="Isosceles Triangle 19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582" name="Freeform: Shape 200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88335423-B0F4-4FAD-8495-238467D7D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86292" y="609600"/>
            <a:ext cx="3384742" cy="1524996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</a:rPr>
              <a:t>Senior year to - do list:</a:t>
            </a:r>
          </a:p>
        </p:txBody>
      </p:sp>
      <p:pic>
        <p:nvPicPr>
          <p:cNvPr id="3" name="Graphic 2" descr="Checklist with solid fill">
            <a:extLst>
              <a:ext uri="{FF2B5EF4-FFF2-40B4-BE49-F238E27FC236}">
                <a16:creationId xmlns:a16="http://schemas.microsoft.com/office/drawing/2014/main" id="{8C0241C8-F63A-431E-9443-D27021D7D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938" y="2027159"/>
            <a:ext cx="2892580" cy="2892580"/>
          </a:xfrm>
          <a:prstGeom prst="rect">
            <a:avLst/>
          </a:prstGeom>
        </p:spPr>
      </p:pic>
      <p:sp>
        <p:nvSpPr>
          <p:cNvPr id="109571" name="Rectangle 3">
            <a:extLst>
              <a:ext uri="{FF2B5EF4-FFF2-40B4-BE49-F238E27FC236}">
                <a16:creationId xmlns:a16="http://schemas.microsoft.com/office/drawing/2014/main" id="{1B14EE0E-98E9-4187-98B6-CF1A636A5B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86293" y="2027159"/>
            <a:ext cx="3384741" cy="4128108"/>
          </a:xfrm>
        </p:spPr>
        <p:txBody>
          <a:bodyPr anchor="t"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rgbClr val="FFFFFF"/>
                </a:solidFill>
              </a:rPr>
              <a:t> CHECK YOUR CREDITS!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1600" dirty="0">
                <a:solidFill>
                  <a:srgbClr val="FFFFFF"/>
                </a:solidFill>
              </a:rPr>
              <a:t>If you are planning on attending a university or college, check the admission requirements – some schools require a 4</a:t>
            </a:r>
            <a:r>
              <a:rPr lang="en-US" sz="1600" baseline="30000" dirty="0">
                <a:solidFill>
                  <a:srgbClr val="FFFFFF"/>
                </a:solidFill>
              </a:rPr>
              <a:t>th</a:t>
            </a:r>
            <a:r>
              <a:rPr lang="en-US" sz="1600" dirty="0">
                <a:solidFill>
                  <a:srgbClr val="FFFFFF"/>
                </a:solidFill>
              </a:rPr>
              <a:t> year of math. 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dirty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rgbClr val="FFFFFF"/>
                </a:solidFill>
              </a:rPr>
              <a:t>SENIOR CONFERENCE!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1600" dirty="0">
                <a:solidFill>
                  <a:srgbClr val="FFFFFF"/>
                </a:solidFill>
              </a:rPr>
              <a:t>You need to schedule in the fall a time to meet with your counselor.  This is when we will go over grad requirements and assist with post HS questions.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600" dirty="0">
                <a:solidFill>
                  <a:srgbClr val="FFFFFF"/>
                </a:solidFill>
              </a:rPr>
              <a:t> It is </a:t>
            </a:r>
            <a:r>
              <a:rPr lang="en-US" sz="1600" u="sng" dirty="0">
                <a:solidFill>
                  <a:srgbClr val="FFFFFF"/>
                </a:solidFill>
              </a:rPr>
              <a:t>YOUR</a:t>
            </a:r>
            <a:r>
              <a:rPr lang="en-US" sz="1600" dirty="0">
                <a:solidFill>
                  <a:srgbClr val="FFFFFF"/>
                </a:solidFill>
              </a:rPr>
              <a:t> responsibility to complete these tasks.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1100" dirty="0">
              <a:solidFill>
                <a:srgbClr val="FFFFFF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11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B5074530-165C-4AEB-925A-9F42521F9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/>
              <a:t>MHS Graduation Requirements </a:t>
            </a:r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3900" y="3818467"/>
            <a:ext cx="3337719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E1DA8378-C2BE-40F0-985D-82B4FFE83A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00126" y="2160590"/>
            <a:ext cx="6353174" cy="342926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/>
              <a:t>Every student must earn 23.5 credits to receive a Memorial High School diploma.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/>
              <a:t>Review your credits with your counselor to ensure you have not missed any requirements. 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			</a:t>
            </a:r>
            <a:r>
              <a:rPr lang="en-US"/>
              <a:t>Senior Year Class Requirements:</a:t>
            </a:r>
          </a:p>
          <a:p>
            <a:pPr marL="457200" lvl="1" indent="0" eaLnBrk="1" hangingPunct="1">
              <a:buNone/>
              <a:defRPr/>
            </a:pPr>
            <a:r>
              <a:rPr lang="en-US" dirty="0"/>
              <a:t>English 12 or AP English	= 1.0 credit</a:t>
            </a:r>
          </a:p>
          <a:p>
            <a:pPr marL="457200" lvl="1" indent="0" eaLnBrk="1" hangingPunct="1">
              <a:buNone/>
              <a:defRPr/>
            </a:pPr>
            <a:r>
              <a:rPr lang="en-US" dirty="0"/>
              <a:t>Econ or AP Econ		= 0.5 credit</a:t>
            </a:r>
          </a:p>
          <a:p>
            <a:pPr marL="457200" lvl="1" indent="0" eaLnBrk="1" hangingPunct="1">
              <a:buNone/>
              <a:defRPr/>
            </a:pPr>
            <a:r>
              <a:rPr lang="en-US" dirty="0"/>
              <a:t>Psych or Sociology/AP Psychology	=  0.5/1.0 credit</a:t>
            </a:r>
          </a:p>
          <a:p>
            <a:pPr marL="457200" lvl="1" indent="0" eaLnBrk="1" hangingPunct="1">
              <a:buNone/>
              <a:defRPr/>
            </a:pPr>
            <a:r>
              <a:rPr lang="en-US" dirty="0"/>
              <a:t>Minimum course load    = 5.0 credits</a:t>
            </a:r>
          </a:p>
        </p:txBody>
      </p:sp>
      <p:sp>
        <p:nvSpPr>
          <p:cNvPr id="82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9230" y="0"/>
            <a:ext cx="1324770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6223A2CF-282D-4D97-960D-435F2BA68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704595-09C7-4F19-9C35-A1585DE5E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F5D3415-BEB8-49B5-A258-65A6DB069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4572FE66-7C7C-4ED1-BB96-D4E741F7E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27DAB653-28E4-473D-BFF3-5B5530900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D42B9441-BD12-4ADD-98F9-146048C02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6849A7E1-FFE1-40FC-987C-B58FD2547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13A76386-AD1C-4954-82C0-0AA48165E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3276B172-4E18-465E-9AA3-FB122B17D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E4D72FB7-F5AA-4F4D-8EFD-1958081CB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811DE47E-CE10-46D2-9FA8-B489906954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Content Placeholder 3" descr="A page in a planner">
            <a:extLst>
              <a:ext uri="{FF2B5EF4-FFF2-40B4-BE49-F238E27FC236}">
                <a16:creationId xmlns:a16="http://schemas.microsoft.com/office/drawing/2014/main" id="{8BE19182-8478-41E7-A87E-5DC1D11E38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6" r="14913" b="-2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3794" name="Rectangle 2">
            <a:extLst>
              <a:ext uri="{FF2B5EF4-FFF2-40B4-BE49-F238E27FC236}">
                <a16:creationId xmlns:a16="http://schemas.microsoft.com/office/drawing/2014/main" id="{7FBFE6E0-97A3-4437-9B62-0B78319D8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dirty="0"/>
              <a:t>Important dates </a:t>
            </a:r>
            <a:endParaRPr 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84518E3-06CD-49C6-92D7-C079A752669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08000" y="2160589"/>
            <a:ext cx="2888342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609600" indent="-609600">
              <a:defRPr/>
            </a:pPr>
            <a:r>
              <a:rPr lang="en-US" sz="1700" dirty="0"/>
              <a:t>8/1/2021 – Students can start and submit applications online for fall semester 2022 at all 26 UW Campuses.</a:t>
            </a:r>
          </a:p>
          <a:p>
            <a:pPr marL="609600" indent="-609600">
              <a:defRPr/>
            </a:pPr>
            <a:r>
              <a:rPr lang="en-US" sz="1700" dirty="0"/>
              <a:t>10/31/2021 – It is best practice to have all applications submitted prior to this date. </a:t>
            </a:r>
            <a:br>
              <a:rPr lang="en-US" sz="1700" dirty="0"/>
            </a:br>
            <a:br>
              <a:rPr lang="en-US" sz="1700" dirty="0"/>
            </a:br>
            <a:br>
              <a:rPr lang="en-US" sz="1700" dirty="0">
                <a:effectLst/>
              </a:rPr>
            </a:br>
            <a:endParaRPr lang="en-US" sz="1700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38369844-B327-4D49-98E4-827203ADF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15249AA-E70E-4DAE-A265-2E3DE9D7C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D16B149-ADB4-41B1-A60E-1A0358879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B53998E5-48EB-4528-87CF-792F41468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870554EF-7AD0-4B55-9FFF-38E8FA108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2CB215DE-9630-439F-A0A9-1D96839C5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7">
              <a:extLst>
                <a:ext uri="{FF2B5EF4-FFF2-40B4-BE49-F238E27FC236}">
                  <a16:creationId xmlns:a16="http://schemas.microsoft.com/office/drawing/2014/main" id="{F73C83A3-9645-481D-A4C0-430939918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2FA98AB7-2E6E-4C28-BB73-33EA56364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C11A2791-813E-4B8A-BE6F-BF3F8979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6DFFDA6E-1AB0-456D-9AFE-6CA686043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3E3E1654-1512-4D06-9969-80D50078F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DD6BC9EB-F181-48AB-BCA2-3D1DB20D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F9039-5CF8-414A-A01D-79EE8985B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99" y="999460"/>
            <a:ext cx="4273550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3400"/>
              <a:t>ACT a Second time?</a:t>
            </a:r>
            <a:br>
              <a:rPr lang="en-US" sz="3400"/>
            </a:br>
            <a:r>
              <a:rPr lang="en-US" sz="3400"/>
              <a:t>Summer dates </a:t>
            </a:r>
            <a:br>
              <a:rPr lang="en-US" sz="3400"/>
            </a:br>
            <a:br>
              <a:rPr lang="en-US" sz="3400"/>
            </a:br>
            <a:r>
              <a:rPr lang="en-US" sz="3400"/>
              <a:t>Test date: </a:t>
            </a:r>
            <a:r>
              <a:rPr lang="en-US" sz="3400" u="sng"/>
              <a:t>July 17</a:t>
            </a:r>
            <a:br>
              <a:rPr lang="en-US" sz="3400" u="sng"/>
            </a:br>
            <a:r>
              <a:rPr lang="en-US" sz="3400"/>
              <a:t>Register by: </a:t>
            </a:r>
            <a:r>
              <a:rPr lang="en-US" sz="3400" u="sng"/>
              <a:t>June 18</a:t>
            </a:r>
            <a:br>
              <a:rPr lang="en-US" sz="3400"/>
            </a:br>
            <a:br>
              <a:rPr lang="en-US" sz="3400"/>
            </a:br>
            <a:endParaRPr lang="en-US" sz="3400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D33AAA80-39DC-4020-9BFF-0718F35C7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9C5D90B-7EE3-4D26-AB7D-A5A3A6E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0992" y="1639186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1177F295-741F-4EFF-B0CA-BE69295AD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8512053" y="1217756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CAB26BD-382B-4076-9DE9-679888C3DC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61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UW Admission Requirements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7673635-6A17-4D27-9B52-2A17D36DDC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2800" dirty="0"/>
              <a:t>Course preparation</a:t>
            </a: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en-US" sz="2000" dirty="0"/>
              <a:t>Core credits - need a total of 13 credits</a:t>
            </a:r>
          </a:p>
          <a:p>
            <a:pPr marL="914400" lvl="2" indent="0" eaLnBrk="1" hangingPunct="1">
              <a:buNone/>
              <a:defRPr/>
            </a:pPr>
            <a:r>
              <a:rPr lang="en-US" sz="2000" dirty="0"/>
              <a:t>English = 4 credits</a:t>
            </a:r>
          </a:p>
          <a:p>
            <a:pPr marL="914400" lvl="2" indent="0" eaLnBrk="1" hangingPunct="1">
              <a:buNone/>
              <a:defRPr/>
            </a:pPr>
            <a:r>
              <a:rPr lang="en-US" sz="2000" dirty="0"/>
              <a:t>Mathematics = 3 credits </a:t>
            </a:r>
          </a:p>
          <a:p>
            <a:pPr marL="914400" lvl="2" indent="0" eaLnBrk="1" hangingPunct="1">
              <a:buNone/>
              <a:defRPr/>
            </a:pPr>
            <a:r>
              <a:rPr lang="en-US" sz="2000" dirty="0"/>
              <a:t>Science	 = 3 credits </a:t>
            </a:r>
          </a:p>
          <a:p>
            <a:pPr marL="914400" lvl="2" indent="0" eaLnBrk="1" hangingPunct="1">
              <a:buNone/>
              <a:defRPr/>
            </a:pPr>
            <a:r>
              <a:rPr lang="en-US" sz="2000" dirty="0"/>
              <a:t>Social Science/History = 3 credits</a:t>
            </a: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en-US" sz="2000" dirty="0"/>
              <a:t>Elective credits – need a total of 4 credits</a:t>
            </a: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Foreign Language</a:t>
            </a:r>
            <a:r>
              <a:rPr lang="en-US" sz="2000" dirty="0"/>
              <a:t> - </a:t>
            </a:r>
            <a:r>
              <a:rPr lang="en-US" sz="1600" dirty="0"/>
              <a:t>Minimum of 2 credits is required for admission to UW-Madison and Minnesota schools.  Check your specific school for their requirements.</a:t>
            </a:r>
          </a:p>
          <a:p>
            <a:pPr marL="0" indent="0" eaLnBrk="1" hangingPunct="1">
              <a:buNone/>
              <a:defRPr/>
            </a:pPr>
            <a:r>
              <a:rPr lang="en-US" sz="3200" dirty="0"/>
              <a:t>ACT score </a:t>
            </a:r>
            <a:r>
              <a:rPr lang="en-US" sz="2800" dirty="0"/>
              <a:t>				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E1909-4DB6-42B9-A08E-7D56EDA09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8077201" cy="1320800"/>
          </a:xfrm>
        </p:spPr>
        <p:txBody>
          <a:bodyPr/>
          <a:lstStyle/>
          <a:p>
            <a:pPr>
              <a:defRPr/>
            </a:pPr>
            <a:r>
              <a:rPr lang="en-US" dirty="0"/>
              <a:t>UWEC Early College Credit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B086D-6062-4D53-AB1D-6881FD3DB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410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dirty="0">
                <a:effectLst/>
              </a:rPr>
              <a:t>What is it and how can I get information about what classes I can take?</a:t>
            </a:r>
            <a:endParaRPr lang="en-US" dirty="0">
              <a:effectLst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ffectLst/>
              </a:rPr>
              <a:t>Check out the UWEC course catalog.  This includes a course list, pre-requisite information and information about how courses apply to degrees at </a:t>
            </a:r>
            <a:r>
              <a:rPr lang="en-US" sz="1600" dirty="0"/>
              <a:t>UWEC</a:t>
            </a:r>
            <a:r>
              <a:rPr lang="en-US" sz="1600" dirty="0">
                <a:effectLst/>
              </a:rPr>
              <a:t>. Find the catalog here: catalog.uwec.edu/undergraduate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High School students should focus on the 100 – 200 level entry courses.</a:t>
            </a:r>
            <a:endParaRPr lang="en-US" sz="1600" dirty="0">
              <a:effectLst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ffectLst/>
              </a:rPr>
              <a:t>Students can also view course availability and schedule prior to being admitted by searching in </a:t>
            </a:r>
            <a:r>
              <a:rPr lang="en-US" sz="1600" dirty="0" err="1">
                <a:effectLst/>
              </a:rPr>
              <a:t>CampS</a:t>
            </a:r>
            <a:r>
              <a:rPr lang="en-US" sz="1600" dirty="0">
                <a:effectLst/>
              </a:rPr>
              <a:t>. Here is a link to instructions on how and where to search: </a:t>
            </a:r>
            <a:r>
              <a:rPr lang="en-US" sz="1600" u="sng" dirty="0">
                <a:effectLst/>
                <a:hlinkClick r:id="rId2"/>
              </a:rPr>
              <a:t>https://www.uwec.edu/kb/article/public-search-in-the-class-schedule/</a:t>
            </a:r>
            <a:endParaRPr lang="en-US" sz="1600" u="sng" dirty="0">
              <a:effectLst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The deadline to take a class for fall was March 1</a:t>
            </a:r>
            <a:r>
              <a:rPr lang="en-US" sz="1600" baseline="30000" dirty="0"/>
              <a:t>st</a:t>
            </a:r>
            <a:r>
              <a:rPr lang="en-US" sz="1600" dirty="0"/>
              <a:t>. Deadline for taking a class in the spring is October 1</a:t>
            </a:r>
            <a:r>
              <a:rPr lang="en-US" sz="1600" baseline="30000" dirty="0"/>
              <a:t>st</a:t>
            </a:r>
            <a:r>
              <a:rPr lang="en-US" sz="1600" dirty="0"/>
              <a:t>. </a:t>
            </a:r>
            <a:endParaRPr lang="en-US" sz="1600" dirty="0">
              <a:effectLst/>
            </a:endParaRPr>
          </a:p>
          <a:p>
            <a:pPr marL="0" indent="0">
              <a:buNone/>
              <a:defRPr/>
            </a:pPr>
            <a:r>
              <a:rPr lang="en-US" b="1" dirty="0"/>
              <a:t>What is a pre-requisite?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effectLst/>
              </a:rPr>
              <a:t> </a:t>
            </a:r>
            <a:r>
              <a:rPr lang="en-US" sz="1600" dirty="0">
                <a:effectLst/>
              </a:rPr>
              <a:t>A pre-requisite (pre-req) is a requirement that must be met before taking a specific course. It is sometimes another course, placement test score or academic standing. </a:t>
            </a:r>
          </a:p>
          <a:p>
            <a:pPr marL="0" indent="0">
              <a:buNone/>
              <a:defRPr/>
            </a:pPr>
            <a:r>
              <a:rPr lang="en-US" sz="2000" dirty="0"/>
              <a:t>Additional information about application requirements and deadlines can be found on the other student page through UW-EC</a:t>
            </a:r>
            <a:r>
              <a:rPr lang="en-US" sz="2000" dirty="0">
                <a:effectLst/>
              </a:rPr>
              <a:t> </a:t>
            </a:r>
            <a:r>
              <a:rPr lang="en-US" sz="2000" dirty="0">
                <a:hlinkClick r:id="rId3"/>
              </a:rPr>
              <a:t>Other Student (uwec.edu)</a:t>
            </a:r>
            <a:endParaRPr lang="en-US" sz="2000" dirty="0">
              <a:effectLst/>
            </a:endParaRPr>
          </a:p>
          <a:p>
            <a:pPr marL="0" indent="0">
              <a:buNone/>
              <a:defRPr/>
            </a:pPr>
            <a:endParaRPr lang="en-US" sz="1400" dirty="0">
              <a:effectLst/>
            </a:endParaRPr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9" name="Group 135">
            <a:extLst>
              <a:ext uri="{FF2B5EF4-FFF2-40B4-BE49-F238E27FC236}">
                <a16:creationId xmlns:a16="http://schemas.microsoft.com/office/drawing/2014/main" id="{3B5F493B-F305-4DFA-9FB9-B825A9046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85DFDA5-7625-46E6-99C6-A911D5DFA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D9660905-B13B-4ECD-8ADE-3A13D1764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23">
              <a:extLst>
                <a:ext uri="{FF2B5EF4-FFF2-40B4-BE49-F238E27FC236}">
                  <a16:creationId xmlns:a16="http://schemas.microsoft.com/office/drawing/2014/main" id="{FF2C9E51-E78E-4659-BA2D-C47960570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Rectangle 25">
              <a:extLst>
                <a:ext uri="{FF2B5EF4-FFF2-40B4-BE49-F238E27FC236}">
                  <a16:creationId xmlns:a16="http://schemas.microsoft.com/office/drawing/2014/main" id="{6E97D5DD-3695-4B05-B0B8-4B67FD41A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Isosceles Triangle 140">
              <a:extLst>
                <a:ext uri="{FF2B5EF4-FFF2-40B4-BE49-F238E27FC236}">
                  <a16:creationId xmlns:a16="http://schemas.microsoft.com/office/drawing/2014/main" id="{A7B13870-CF17-4947-B3B5-6B9A3B238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27">
              <a:extLst>
                <a:ext uri="{FF2B5EF4-FFF2-40B4-BE49-F238E27FC236}">
                  <a16:creationId xmlns:a16="http://schemas.microsoft.com/office/drawing/2014/main" id="{A871D050-5DF8-4964-91A5-B30D814568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Rectangle 28">
              <a:extLst>
                <a:ext uri="{FF2B5EF4-FFF2-40B4-BE49-F238E27FC236}">
                  <a16:creationId xmlns:a16="http://schemas.microsoft.com/office/drawing/2014/main" id="{F9644814-1444-4752-8C09-3A073335B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9">
              <a:extLst>
                <a:ext uri="{FF2B5EF4-FFF2-40B4-BE49-F238E27FC236}">
                  <a16:creationId xmlns:a16="http://schemas.microsoft.com/office/drawing/2014/main" id="{36E11271-B112-4DBF-BDB4-42C25EBBBA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Isosceles Triangle 144">
              <a:extLst>
                <a:ext uri="{FF2B5EF4-FFF2-40B4-BE49-F238E27FC236}">
                  <a16:creationId xmlns:a16="http://schemas.microsoft.com/office/drawing/2014/main" id="{156BA566-2CE1-4884-A8B8-45961D526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Isosceles Triangle 145">
              <a:extLst>
                <a:ext uri="{FF2B5EF4-FFF2-40B4-BE49-F238E27FC236}">
                  <a16:creationId xmlns:a16="http://schemas.microsoft.com/office/drawing/2014/main" id="{F5B455AB-A17D-4346-B8FA-89B4914C6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6393" name="Picture 9" descr="Some campuses resume campus tours, with many changes">
            <a:extLst>
              <a:ext uri="{FF2B5EF4-FFF2-40B4-BE49-F238E27FC236}">
                <a16:creationId xmlns:a16="http://schemas.microsoft.com/office/drawing/2014/main" id="{6FF39003-250A-4A2D-A33A-884487CFF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" r="27039" b="2"/>
          <a:stretch/>
        </p:blipFill>
        <p:spPr bwMode="auto">
          <a:xfrm>
            <a:off x="241536" y="-51371"/>
            <a:ext cx="3413478" cy="3429000"/>
          </a:xfrm>
          <a:custGeom>
            <a:avLst/>
            <a:gdLst/>
            <a:ahLst/>
            <a:cxnLst/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>
            <a:extLst>
              <a:ext uri="{FF2B5EF4-FFF2-40B4-BE49-F238E27FC236}">
                <a16:creationId xmlns:a16="http://schemas.microsoft.com/office/drawing/2014/main" id="{132E6C6D-DB3C-4882-9037-3000D9B76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9418" y="609600"/>
            <a:ext cx="3836082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/>
              <a:t>Campus Visits</a:t>
            </a:r>
          </a:p>
        </p:txBody>
      </p:sp>
      <p:pic>
        <p:nvPicPr>
          <p:cNvPr id="16391" name="Picture 7" descr="What To Look For During Your College Visits — U See It - College Campus  Tours">
            <a:extLst>
              <a:ext uri="{FF2B5EF4-FFF2-40B4-BE49-F238E27FC236}">
                <a16:creationId xmlns:a16="http://schemas.microsoft.com/office/drawing/2014/main" id="{1D9283FF-9694-4B4B-AC6C-24D9069898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r="27072"/>
          <a:stretch/>
        </p:blipFill>
        <p:spPr bwMode="auto">
          <a:xfrm>
            <a:off x="-7974" y="3428999"/>
            <a:ext cx="2635781" cy="3429001"/>
          </a:xfrm>
          <a:custGeom>
            <a:avLst/>
            <a:gdLst/>
            <a:ahLst/>
            <a:cxnLst/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990" name="Straight Connector 147">
            <a:extLst>
              <a:ext uri="{FF2B5EF4-FFF2-40B4-BE49-F238E27FC236}">
                <a16:creationId xmlns:a16="http://schemas.microsoft.com/office/drawing/2014/main" id="{94675CDD-121E-4FDA-84FB-E808340B8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9009" y="3428999"/>
            <a:ext cx="24383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1" name="Isosceles Triangle 30">
            <a:extLst>
              <a:ext uri="{FF2B5EF4-FFF2-40B4-BE49-F238E27FC236}">
                <a16:creationId xmlns:a16="http://schemas.microsoft.com/office/drawing/2014/main" id="{20FC0D0D-9D04-4683-842B-5F163DB41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4D8ED76-D75C-470A-872E-DE115B15668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119418" y="2160589"/>
            <a:ext cx="3836082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 dirty="0"/>
              <a:t>Excellent opportunity to gain information about a school’s educational programs, student life, and community.</a:t>
            </a:r>
          </a:p>
          <a:p>
            <a:pPr>
              <a:defRPr/>
            </a:pPr>
            <a:r>
              <a:rPr lang="en-US" dirty="0"/>
              <a:t>Take advantage of summer to take a tour. You don’t want your first time on campus to be move in day!!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2344</TotalTime>
  <Words>1497</Words>
  <Application>Microsoft Office PowerPoint</Application>
  <PresentationFormat>On-screen Show (4:3)</PresentationFormat>
  <Paragraphs>176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Trebuchet MS</vt:lpstr>
      <vt:lpstr>Wingdings</vt:lpstr>
      <vt:lpstr>Wingdings 3</vt:lpstr>
      <vt:lpstr>Facet</vt:lpstr>
      <vt:lpstr>Preparing for your Senior Year!</vt:lpstr>
      <vt:lpstr>Know who your Counselor is: </vt:lpstr>
      <vt:lpstr>Senior year to - do list:</vt:lpstr>
      <vt:lpstr>MHS Graduation Requirements </vt:lpstr>
      <vt:lpstr>Important dates </vt:lpstr>
      <vt:lpstr>ACT a Second time? Summer dates   Test date: July 17 Register by: June 18  </vt:lpstr>
      <vt:lpstr>UW Admission Requirements</vt:lpstr>
      <vt:lpstr>UWEC Early College Credit Program</vt:lpstr>
      <vt:lpstr>Campus Visits</vt:lpstr>
      <vt:lpstr>  Application Process</vt:lpstr>
      <vt:lpstr>Recommendation Letter Considerations  </vt:lpstr>
      <vt:lpstr>Applying is Easy!</vt:lpstr>
      <vt:lpstr>Post-Secondary representatives at MHS</vt:lpstr>
      <vt:lpstr>Chippewa Valley Technical College (CVTC)</vt:lpstr>
      <vt:lpstr>Advanced Placement Exams</vt:lpstr>
      <vt:lpstr>Xello (previously Career Cruising)  </vt:lpstr>
      <vt:lpstr>Types of Financial Aid</vt:lpstr>
      <vt:lpstr>Financial Aid</vt:lpstr>
      <vt:lpstr> Almost EVERYONE is eligible for some type of financial aid, but…</vt:lpstr>
      <vt:lpstr>Scholarships</vt:lpstr>
      <vt:lpstr> Additional Financial Aid Resources</vt:lpstr>
      <vt:lpstr>Internet Resources</vt:lpstr>
      <vt:lpstr>ENJOY YOUR SUMMER!</vt:lpstr>
    </vt:vector>
  </TitlesOfParts>
  <Company>Eau Claire Area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Guidelines</dc:title>
  <dc:creator>DOT Staff</dc:creator>
  <cp:lastModifiedBy>Herbenson, Kristi</cp:lastModifiedBy>
  <cp:revision>168</cp:revision>
  <dcterms:created xsi:type="dcterms:W3CDTF">2010-04-28T18:12:38Z</dcterms:created>
  <dcterms:modified xsi:type="dcterms:W3CDTF">2021-09-14T15:03:14Z</dcterms:modified>
</cp:coreProperties>
</file>