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5"/>
  </p:notesMasterIdLst>
  <p:handoutMasterIdLst>
    <p:handoutMasterId r:id="rId26"/>
  </p:handoutMasterIdLst>
  <p:sldIdLst>
    <p:sldId id="333" r:id="rId2"/>
    <p:sldId id="348" r:id="rId3"/>
    <p:sldId id="291" r:id="rId4"/>
    <p:sldId id="337" r:id="rId5"/>
    <p:sldId id="290" r:id="rId6"/>
    <p:sldId id="342" r:id="rId7"/>
    <p:sldId id="336" r:id="rId8"/>
    <p:sldId id="334" r:id="rId9"/>
    <p:sldId id="338" r:id="rId10"/>
    <p:sldId id="260" r:id="rId11"/>
    <p:sldId id="264" r:id="rId12"/>
    <p:sldId id="265" r:id="rId13"/>
    <p:sldId id="295" r:id="rId14"/>
    <p:sldId id="315" r:id="rId15"/>
    <p:sldId id="323" r:id="rId16"/>
    <p:sldId id="349" r:id="rId17"/>
    <p:sldId id="331" r:id="rId18"/>
    <p:sldId id="350" r:id="rId19"/>
    <p:sldId id="325" r:id="rId20"/>
    <p:sldId id="326" r:id="rId21"/>
    <p:sldId id="327" r:id="rId22"/>
    <p:sldId id="351" r:id="rId23"/>
    <p:sldId id="352" r:id="rId24"/>
  </p:sldIdLst>
  <p:sldSz cx="9144000" cy="6858000" type="screen4x3"/>
  <p:notesSz cx="92233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62" d="100"/>
          <a:sy n="62" d="100"/>
        </p:scale>
        <p:origin x="13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04F4DC-ABB5-4056-82AC-7A8982B358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997426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347178-1639-48F7-B4C7-1387E0E5FE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24375" y="1"/>
            <a:ext cx="3997426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A091854-16DE-497A-BF9E-7D12E562850F}" type="datetimeFigureOut">
              <a:rPr lang="en-US"/>
              <a:pPr>
                <a:defRPr/>
              </a:pPr>
              <a:t>9/14/2021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CCD377-EA69-4654-96F4-18A8D1FE04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7976"/>
            <a:ext cx="3997426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9A6702-25DB-49B7-9386-C8D3236685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24375" y="6657976"/>
            <a:ext cx="3997426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B13095-6A3D-43F7-9982-DF79CB44A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2FCA5A5C-41FB-40B8-AEF2-98CF3B8380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97426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847CB0F-4B09-4990-8BFC-D5CBB9C84E3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24375" y="0"/>
            <a:ext cx="3997426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13FE2DAA-ECED-4743-9F55-DA6E404E5C3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908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1DDC5A87-46F4-4759-A596-7D383DA6B4F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968" y="3330576"/>
            <a:ext cx="737744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C72A908C-4E6C-4912-AE3D-924FF7F9BB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3997426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07449358-1594-4AEA-8669-A6754A6BD9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4375" y="6657975"/>
            <a:ext cx="3997426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4EC39723-FDFE-4BD2-AFCB-75CD55458C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E368D8F-C468-42E0-AA35-8895193C58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671C20-D3DB-4606-877B-EDB101F8B48C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AF49802-64F1-4DCC-992A-E0B88FB865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333AD419-32D7-4B32-9B0B-9AAAD52B89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35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1FF3AED7-AF94-45EA-9881-4B72480438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FEB436-52E4-4DBF-92E5-D990D8CDA8EE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351E51AA-B477-45B1-9725-2E32868BB4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A52F0B71-AA34-47F7-BB60-FCE9609B35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19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972FE830-C2F7-4349-8F98-137F1835D4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FFAD99-401C-4D43-A3A2-41DB66368813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9A8267B-30F2-4CFB-A354-31D23D18FE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D626C108-8050-48EC-99DF-966C6CB7D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2C11B7F-F788-4634-BBDB-EDADECF7FE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95ADBA-1951-4B1F-8EAD-BFA9CB0B5520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C1ED7BEE-634B-4E6B-949C-17D4B6CCF2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7262B662-0635-4724-9D69-7E40B840B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Once accepted, check with schools before changing core academic classes.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F28B8D51-76FD-435C-B5AE-B49CB957AC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12FB71-B0CD-4769-B3EA-91EA6104E31C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407633F-7772-4A39-83B3-7B737260B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1ABFCCE8-1B1E-4629-A078-EF21DB388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First come first serve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Example: Nursing program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9D256D7F-25C7-430A-ABF5-5FD7041512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ECB9BC0-021E-40BB-9032-F99BA0E21479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180C426-6EE4-4751-A9E9-C35982E789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721D4F7C-CF6D-408F-9FCC-F554DF9E5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Seniors and their parents are encouraged to attend this meeting.</a:t>
            </a:r>
          </a:p>
        </p:txBody>
      </p:sp>
    </p:spTree>
    <p:extLst>
      <p:ext uri="{BB962C8B-B14F-4D97-AF65-F5344CB8AC3E}">
        <p14:creationId xmlns:p14="http://schemas.microsoft.com/office/powerpoint/2010/main" val="3819931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rgbClr val="3232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DCA151B-8BAC-412E-81E3-908A06A2273F}"/>
              </a:ext>
            </a:extLst>
          </p:cNvPr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2BCB1C7C-24F9-4613-A04D-E34A918FD70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64D34566-A7FE-408D-9935-E0F59D4D2CF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537E6CCE-33A9-4CB3-9120-6A57501A330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BE45040F-4598-4CA3-98A3-0B93C879A44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A190AAE-FBE7-4398-ADC3-5ECAC2FC801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928534F7-E5CC-4E8F-B054-60E68901A97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E0638075-EF7E-4A5D-AF46-A356568135F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8223FF83-5A06-467A-B323-C8EF4A186B2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CE9D731B-C63E-4A74-98C3-5DAC0163947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AF0934F8-67AE-4C44-8895-B0014DFE4CE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FE9B3255-62E0-4A73-B339-6AAD2F818EA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D7D30846-29B8-44B9-A6DE-A0E4CA5FA8A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95B0AA28-DC62-46E4-8F9D-7011C329936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E322475A-8729-4ED2-A91D-696156624A4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B1AF5F34-6D7C-4C86-8057-7D7CB82E850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17FB50CF-F6CD-48BF-8B1E-F4B662A0CBA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39991575" flipH="1" flipV="1">
              <a:off x="538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0603710D-4CA7-4F12-B24F-B409D005177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306A89A5-98E0-4834-9C9A-DCB5930AAB4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D7775627-D5F1-435E-83EC-D3AD029D6E8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C7404CCB-3710-4D3A-929F-FDAC57B2610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8CD4E909-1B39-4221-B3B8-7F9DBC5739F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AAD11718-6E5D-43F3-932A-2D0D870B5FC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7A9AA485-AFB0-45F4-AFDB-2A140AE5450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id="{0C07DD0C-036F-4266-BF0C-46067A09D95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17952992-07FB-40B2-9EF9-95A1B4CED58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86CA052C-96FD-44C7-AB8B-8580BAFF6A0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D0D12A57-6DDB-4866-8CA5-ACC429CD187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2" name="Rectangle 30">
              <a:extLst>
                <a:ext uri="{FF2B5EF4-FFF2-40B4-BE49-F238E27FC236}">
                  <a16:creationId xmlns:a16="http://schemas.microsoft.com/office/drawing/2014/main" id="{5B35FEC9-04AD-47EE-B35B-70EB061656B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id="{8100D5AD-938F-4DD1-9AF1-64A22E37012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51F8CAD7-FDFE-4C50-A603-9BFBDB1F5CE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A5A601EB-2286-4182-BF08-887773C7B88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945FAACC-C5CB-46A7-B1BE-D5DBC096C76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id="{B0A93712-8EB8-45FF-8A0B-63E1CE2CC24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8" name="Oval 36">
              <a:extLst>
                <a:ext uri="{FF2B5EF4-FFF2-40B4-BE49-F238E27FC236}">
                  <a16:creationId xmlns:a16="http://schemas.microsoft.com/office/drawing/2014/main" id="{F32D6A88-7844-4A67-BD5C-ECF27869516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39" name="Oval 37">
              <a:extLst>
                <a:ext uri="{FF2B5EF4-FFF2-40B4-BE49-F238E27FC236}">
                  <a16:creationId xmlns:a16="http://schemas.microsoft.com/office/drawing/2014/main" id="{D738DD2F-465F-4489-AA77-3067088DC9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0" name="Oval 38">
              <a:extLst>
                <a:ext uri="{FF2B5EF4-FFF2-40B4-BE49-F238E27FC236}">
                  <a16:creationId xmlns:a16="http://schemas.microsoft.com/office/drawing/2014/main" id="{6910B6B9-C543-40C8-B3D9-BD01A56007F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1" name="Oval 39">
              <a:extLst>
                <a:ext uri="{FF2B5EF4-FFF2-40B4-BE49-F238E27FC236}">
                  <a16:creationId xmlns:a16="http://schemas.microsoft.com/office/drawing/2014/main" id="{7A958A0A-8FB5-4620-88EB-AAD0A0FC6C5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2" name="Oval 40">
              <a:extLst>
                <a:ext uri="{FF2B5EF4-FFF2-40B4-BE49-F238E27FC236}">
                  <a16:creationId xmlns:a16="http://schemas.microsoft.com/office/drawing/2014/main" id="{9055C915-2487-4B66-A7B6-996C02DFF8E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3" name="Oval 41">
              <a:extLst>
                <a:ext uri="{FF2B5EF4-FFF2-40B4-BE49-F238E27FC236}">
                  <a16:creationId xmlns:a16="http://schemas.microsoft.com/office/drawing/2014/main" id="{2637D021-BCFF-401C-AB45-43891444328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4" name="Oval 42">
              <a:extLst>
                <a:ext uri="{FF2B5EF4-FFF2-40B4-BE49-F238E27FC236}">
                  <a16:creationId xmlns:a16="http://schemas.microsoft.com/office/drawing/2014/main" id="{58829DDA-FFD3-43EE-9BB7-9D79F4F452B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5" name="Oval 43">
              <a:extLst>
                <a:ext uri="{FF2B5EF4-FFF2-40B4-BE49-F238E27FC236}">
                  <a16:creationId xmlns:a16="http://schemas.microsoft.com/office/drawing/2014/main" id="{28FC9DD1-36E9-4B6A-A4D6-43CC1564B8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6" name="Oval 44">
              <a:extLst>
                <a:ext uri="{FF2B5EF4-FFF2-40B4-BE49-F238E27FC236}">
                  <a16:creationId xmlns:a16="http://schemas.microsoft.com/office/drawing/2014/main" id="{01BB2AE7-2570-4CE3-9ECA-17716106D54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7" name="Oval 45">
              <a:extLst>
                <a:ext uri="{FF2B5EF4-FFF2-40B4-BE49-F238E27FC236}">
                  <a16:creationId xmlns:a16="http://schemas.microsoft.com/office/drawing/2014/main" id="{DA0D2826-172E-4B69-9FD2-2BA2EFA512A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8" name="Oval 46">
              <a:extLst>
                <a:ext uri="{FF2B5EF4-FFF2-40B4-BE49-F238E27FC236}">
                  <a16:creationId xmlns:a16="http://schemas.microsoft.com/office/drawing/2014/main" id="{FC3416FF-072C-4F2C-9BE8-5D80175EA1E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49" name="Oval 47">
              <a:extLst>
                <a:ext uri="{FF2B5EF4-FFF2-40B4-BE49-F238E27FC236}">
                  <a16:creationId xmlns:a16="http://schemas.microsoft.com/office/drawing/2014/main" id="{CF5CF8C8-7166-4E95-AD94-29D13B49E3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0" name="Oval 48">
              <a:extLst>
                <a:ext uri="{FF2B5EF4-FFF2-40B4-BE49-F238E27FC236}">
                  <a16:creationId xmlns:a16="http://schemas.microsoft.com/office/drawing/2014/main" id="{E86DACA2-9BFF-47C0-8266-3127F26D007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1" name="Oval 49">
              <a:extLst>
                <a:ext uri="{FF2B5EF4-FFF2-40B4-BE49-F238E27FC236}">
                  <a16:creationId xmlns:a16="http://schemas.microsoft.com/office/drawing/2014/main" id="{5B18511D-7538-4DFD-B390-1C1662D27EA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2" name="Oval 50">
              <a:extLst>
                <a:ext uri="{FF2B5EF4-FFF2-40B4-BE49-F238E27FC236}">
                  <a16:creationId xmlns:a16="http://schemas.microsoft.com/office/drawing/2014/main" id="{ED19A57B-ADEA-43B3-B784-CF5E703FED7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3" name="Oval 51">
              <a:extLst>
                <a:ext uri="{FF2B5EF4-FFF2-40B4-BE49-F238E27FC236}">
                  <a16:creationId xmlns:a16="http://schemas.microsoft.com/office/drawing/2014/main" id="{C1CD13CB-B75C-4910-8029-B9595F00F87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4" name="Oval 52">
              <a:extLst>
                <a:ext uri="{FF2B5EF4-FFF2-40B4-BE49-F238E27FC236}">
                  <a16:creationId xmlns:a16="http://schemas.microsoft.com/office/drawing/2014/main" id="{ED36A3FE-DF99-4661-AC91-B58F6C4D40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5" name="Oval 53">
              <a:extLst>
                <a:ext uri="{FF2B5EF4-FFF2-40B4-BE49-F238E27FC236}">
                  <a16:creationId xmlns:a16="http://schemas.microsoft.com/office/drawing/2014/main" id="{51F3CB34-C9CE-4C7B-8070-7B750A4AE6F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6" name="Oval 54">
              <a:extLst>
                <a:ext uri="{FF2B5EF4-FFF2-40B4-BE49-F238E27FC236}">
                  <a16:creationId xmlns:a16="http://schemas.microsoft.com/office/drawing/2014/main" id="{9B804DC5-A08F-4DE5-BB19-62D6341BEA9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7" name="Oval 55">
              <a:extLst>
                <a:ext uri="{FF2B5EF4-FFF2-40B4-BE49-F238E27FC236}">
                  <a16:creationId xmlns:a16="http://schemas.microsoft.com/office/drawing/2014/main" id="{7B520D43-1F95-4302-B7EB-AD15D6CCB34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8" name="Oval 56">
              <a:extLst>
                <a:ext uri="{FF2B5EF4-FFF2-40B4-BE49-F238E27FC236}">
                  <a16:creationId xmlns:a16="http://schemas.microsoft.com/office/drawing/2014/main" id="{2C2ABA10-CA37-46F6-BC5E-D684E42C488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9" name="Oval 57">
              <a:extLst>
                <a:ext uri="{FF2B5EF4-FFF2-40B4-BE49-F238E27FC236}">
                  <a16:creationId xmlns:a16="http://schemas.microsoft.com/office/drawing/2014/main" id="{46558EB9-93D8-42FD-8C87-00632667B2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0" name="Oval 58">
              <a:extLst>
                <a:ext uri="{FF2B5EF4-FFF2-40B4-BE49-F238E27FC236}">
                  <a16:creationId xmlns:a16="http://schemas.microsoft.com/office/drawing/2014/main" id="{38861F6F-DB5B-4E93-835C-0018027A01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" name="Oval 59">
              <a:extLst>
                <a:ext uri="{FF2B5EF4-FFF2-40B4-BE49-F238E27FC236}">
                  <a16:creationId xmlns:a16="http://schemas.microsoft.com/office/drawing/2014/main" id="{499EDD76-3F27-4821-9E47-E227FF4FCE2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2" name="Oval 60">
              <a:extLst>
                <a:ext uri="{FF2B5EF4-FFF2-40B4-BE49-F238E27FC236}">
                  <a16:creationId xmlns:a16="http://schemas.microsoft.com/office/drawing/2014/main" id="{32E52602-CC52-425C-877E-83636754C65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3" name="Oval 61">
              <a:extLst>
                <a:ext uri="{FF2B5EF4-FFF2-40B4-BE49-F238E27FC236}">
                  <a16:creationId xmlns:a16="http://schemas.microsoft.com/office/drawing/2014/main" id="{C5C16CD0-2E34-4113-9461-AC6378E7DD5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4" name="Oval 62">
              <a:extLst>
                <a:ext uri="{FF2B5EF4-FFF2-40B4-BE49-F238E27FC236}">
                  <a16:creationId xmlns:a16="http://schemas.microsoft.com/office/drawing/2014/main" id="{7584F736-FF9A-4FE7-9461-3BEA816EC0F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5" name="Oval 63">
              <a:extLst>
                <a:ext uri="{FF2B5EF4-FFF2-40B4-BE49-F238E27FC236}">
                  <a16:creationId xmlns:a16="http://schemas.microsoft.com/office/drawing/2014/main" id="{F1B0E85D-11AE-4C0C-A818-8535483F23C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6" name="Oval 64">
              <a:extLst>
                <a:ext uri="{FF2B5EF4-FFF2-40B4-BE49-F238E27FC236}">
                  <a16:creationId xmlns:a16="http://schemas.microsoft.com/office/drawing/2014/main" id="{1D6B4E8C-7D37-40A2-A42B-BFC6FF322C2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7" name="Oval 65">
              <a:extLst>
                <a:ext uri="{FF2B5EF4-FFF2-40B4-BE49-F238E27FC236}">
                  <a16:creationId xmlns:a16="http://schemas.microsoft.com/office/drawing/2014/main" id="{AB7A15D5-9905-4647-9D45-EB6FB005CBA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8" name="Oval 66">
              <a:extLst>
                <a:ext uri="{FF2B5EF4-FFF2-40B4-BE49-F238E27FC236}">
                  <a16:creationId xmlns:a16="http://schemas.microsoft.com/office/drawing/2014/main" id="{E47FA187-F5D5-4379-9A87-E3AAF1DCFE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9" name="Oval 67">
              <a:extLst>
                <a:ext uri="{FF2B5EF4-FFF2-40B4-BE49-F238E27FC236}">
                  <a16:creationId xmlns:a16="http://schemas.microsoft.com/office/drawing/2014/main" id="{0474091F-3F77-4EEA-9AAB-48283C79C88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0" name="Oval 68">
              <a:extLst>
                <a:ext uri="{FF2B5EF4-FFF2-40B4-BE49-F238E27FC236}">
                  <a16:creationId xmlns:a16="http://schemas.microsoft.com/office/drawing/2014/main" id="{60221570-70B4-40DE-85DD-DABEDAED530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1" name="Oval 69">
              <a:extLst>
                <a:ext uri="{FF2B5EF4-FFF2-40B4-BE49-F238E27FC236}">
                  <a16:creationId xmlns:a16="http://schemas.microsoft.com/office/drawing/2014/main" id="{C152B49C-24E5-4C2A-A276-37C4BE7CDBC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2" name="Oval 70">
              <a:extLst>
                <a:ext uri="{FF2B5EF4-FFF2-40B4-BE49-F238E27FC236}">
                  <a16:creationId xmlns:a16="http://schemas.microsoft.com/office/drawing/2014/main" id="{1025FC91-1BEA-4EBA-B032-BD4EE3E8DD0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3" name="Oval 71">
              <a:extLst>
                <a:ext uri="{FF2B5EF4-FFF2-40B4-BE49-F238E27FC236}">
                  <a16:creationId xmlns:a16="http://schemas.microsoft.com/office/drawing/2014/main" id="{949FD3E6-7626-4DEC-B41B-F74100F80A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4" name="Oval 72">
              <a:extLst>
                <a:ext uri="{FF2B5EF4-FFF2-40B4-BE49-F238E27FC236}">
                  <a16:creationId xmlns:a16="http://schemas.microsoft.com/office/drawing/2014/main" id="{F660E6D4-4997-4707-BB23-7D2E71CFC22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5" name="Oval 73">
              <a:extLst>
                <a:ext uri="{FF2B5EF4-FFF2-40B4-BE49-F238E27FC236}">
                  <a16:creationId xmlns:a16="http://schemas.microsoft.com/office/drawing/2014/main" id="{87BED17E-4191-4C2C-8FB4-B4B2D65663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6" name="Oval 74">
              <a:extLst>
                <a:ext uri="{FF2B5EF4-FFF2-40B4-BE49-F238E27FC236}">
                  <a16:creationId xmlns:a16="http://schemas.microsoft.com/office/drawing/2014/main" id="{6B67A44D-F19E-4014-8958-A8B4C0DB0A0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7" name="Oval 75">
              <a:extLst>
                <a:ext uri="{FF2B5EF4-FFF2-40B4-BE49-F238E27FC236}">
                  <a16:creationId xmlns:a16="http://schemas.microsoft.com/office/drawing/2014/main" id="{88735E9A-436E-474D-8A99-AA792466E38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8" name="Oval 76">
              <a:extLst>
                <a:ext uri="{FF2B5EF4-FFF2-40B4-BE49-F238E27FC236}">
                  <a16:creationId xmlns:a16="http://schemas.microsoft.com/office/drawing/2014/main" id="{3CAB5007-3A33-4ED9-B03C-49FE435654D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9" name="Oval 77">
              <a:extLst>
                <a:ext uri="{FF2B5EF4-FFF2-40B4-BE49-F238E27FC236}">
                  <a16:creationId xmlns:a16="http://schemas.microsoft.com/office/drawing/2014/main" id="{DCD9FD63-C034-4E27-8303-F9C441AA6C3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0" name="Oval 78">
              <a:extLst>
                <a:ext uri="{FF2B5EF4-FFF2-40B4-BE49-F238E27FC236}">
                  <a16:creationId xmlns:a16="http://schemas.microsoft.com/office/drawing/2014/main" id="{670D2905-F173-4A8A-9F0F-D43A2BC97F2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1" name="Oval 79">
              <a:extLst>
                <a:ext uri="{FF2B5EF4-FFF2-40B4-BE49-F238E27FC236}">
                  <a16:creationId xmlns:a16="http://schemas.microsoft.com/office/drawing/2014/main" id="{ED9CE324-053A-48DE-A191-52DDB2A801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2" name="Oval 80">
              <a:extLst>
                <a:ext uri="{FF2B5EF4-FFF2-40B4-BE49-F238E27FC236}">
                  <a16:creationId xmlns:a16="http://schemas.microsoft.com/office/drawing/2014/main" id="{98FC4A20-34E0-41F6-B8C7-C014807DBD5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3" name="Oval 81">
              <a:extLst>
                <a:ext uri="{FF2B5EF4-FFF2-40B4-BE49-F238E27FC236}">
                  <a16:creationId xmlns:a16="http://schemas.microsoft.com/office/drawing/2014/main" id="{99029B5E-B617-4C57-8BEF-6C981376A54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4" name="Oval 82">
              <a:extLst>
                <a:ext uri="{FF2B5EF4-FFF2-40B4-BE49-F238E27FC236}">
                  <a16:creationId xmlns:a16="http://schemas.microsoft.com/office/drawing/2014/main" id="{5B198FDF-D70B-4CF7-8184-4B448CE17DA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5" name="Oval 83">
              <a:extLst>
                <a:ext uri="{FF2B5EF4-FFF2-40B4-BE49-F238E27FC236}">
                  <a16:creationId xmlns:a16="http://schemas.microsoft.com/office/drawing/2014/main" id="{C0900108-1267-455E-A46D-9A3B241F587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6" name="Oval 84">
              <a:extLst>
                <a:ext uri="{FF2B5EF4-FFF2-40B4-BE49-F238E27FC236}">
                  <a16:creationId xmlns:a16="http://schemas.microsoft.com/office/drawing/2014/main" id="{1675A87C-9731-404E-8BBF-B13102D79B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7" name="Oval 85">
              <a:extLst>
                <a:ext uri="{FF2B5EF4-FFF2-40B4-BE49-F238E27FC236}">
                  <a16:creationId xmlns:a16="http://schemas.microsoft.com/office/drawing/2014/main" id="{F26248ED-E7BF-4166-AEB2-B55A27F71F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8" name="Oval 86">
              <a:extLst>
                <a:ext uri="{FF2B5EF4-FFF2-40B4-BE49-F238E27FC236}">
                  <a16:creationId xmlns:a16="http://schemas.microsoft.com/office/drawing/2014/main" id="{35ABEFF3-44B5-4073-AFD5-BA20EA296E0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9" name="Oval 87">
              <a:extLst>
                <a:ext uri="{FF2B5EF4-FFF2-40B4-BE49-F238E27FC236}">
                  <a16:creationId xmlns:a16="http://schemas.microsoft.com/office/drawing/2014/main" id="{60BCB2F6-B56D-4197-8141-9BEE5D86C00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0" name="Oval 88">
              <a:extLst>
                <a:ext uri="{FF2B5EF4-FFF2-40B4-BE49-F238E27FC236}">
                  <a16:creationId xmlns:a16="http://schemas.microsoft.com/office/drawing/2014/main" id="{D2B80EF9-6EEA-4084-A6AB-777D62D3205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1" name="Oval 89">
              <a:extLst>
                <a:ext uri="{FF2B5EF4-FFF2-40B4-BE49-F238E27FC236}">
                  <a16:creationId xmlns:a16="http://schemas.microsoft.com/office/drawing/2014/main" id="{F4772DBB-3013-4A81-A35E-AA7C28C047A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2" name="Oval 90">
              <a:extLst>
                <a:ext uri="{FF2B5EF4-FFF2-40B4-BE49-F238E27FC236}">
                  <a16:creationId xmlns:a16="http://schemas.microsoft.com/office/drawing/2014/main" id="{47DE0D54-D14F-414C-8CFF-302FBCAE0B9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3" name="Oval 91">
              <a:extLst>
                <a:ext uri="{FF2B5EF4-FFF2-40B4-BE49-F238E27FC236}">
                  <a16:creationId xmlns:a16="http://schemas.microsoft.com/office/drawing/2014/main" id="{7D393D52-0AE9-4F4A-82AC-BE22FAFF8BB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4" name="Oval 92">
              <a:extLst>
                <a:ext uri="{FF2B5EF4-FFF2-40B4-BE49-F238E27FC236}">
                  <a16:creationId xmlns:a16="http://schemas.microsoft.com/office/drawing/2014/main" id="{4164CEFE-C54B-4A49-B6DF-0EF8850D72F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5" name="Oval 93">
              <a:extLst>
                <a:ext uri="{FF2B5EF4-FFF2-40B4-BE49-F238E27FC236}">
                  <a16:creationId xmlns:a16="http://schemas.microsoft.com/office/drawing/2014/main" id="{52DF317F-0CC4-428B-BD7F-AEE98A240F3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6" name="Oval 94">
              <a:extLst>
                <a:ext uri="{FF2B5EF4-FFF2-40B4-BE49-F238E27FC236}">
                  <a16:creationId xmlns:a16="http://schemas.microsoft.com/office/drawing/2014/main" id="{B732C805-9EB5-4382-96DE-4D5B15F6CE9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7" name="Oval 95">
              <a:extLst>
                <a:ext uri="{FF2B5EF4-FFF2-40B4-BE49-F238E27FC236}">
                  <a16:creationId xmlns:a16="http://schemas.microsoft.com/office/drawing/2014/main" id="{1B624308-957B-4A04-8E01-EE3E5C01ECD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8" name="Oval 96">
              <a:extLst>
                <a:ext uri="{FF2B5EF4-FFF2-40B4-BE49-F238E27FC236}">
                  <a16:creationId xmlns:a16="http://schemas.microsoft.com/office/drawing/2014/main" id="{6E796910-42B6-4120-A8DA-ABF6453E0D7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99" name="Oval 97">
              <a:extLst>
                <a:ext uri="{FF2B5EF4-FFF2-40B4-BE49-F238E27FC236}">
                  <a16:creationId xmlns:a16="http://schemas.microsoft.com/office/drawing/2014/main" id="{70BFF292-C3DB-4AB2-88AA-E8043DBF8DC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0" name="Oval 98">
              <a:extLst>
                <a:ext uri="{FF2B5EF4-FFF2-40B4-BE49-F238E27FC236}">
                  <a16:creationId xmlns:a16="http://schemas.microsoft.com/office/drawing/2014/main" id="{39A8F4C3-14A5-4437-830C-455B5A3278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1" name="Oval 99">
              <a:extLst>
                <a:ext uri="{FF2B5EF4-FFF2-40B4-BE49-F238E27FC236}">
                  <a16:creationId xmlns:a16="http://schemas.microsoft.com/office/drawing/2014/main" id="{D706504D-EF9F-43F4-B1CE-F7F1AC403EC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2" name="Oval 100">
              <a:extLst>
                <a:ext uri="{FF2B5EF4-FFF2-40B4-BE49-F238E27FC236}">
                  <a16:creationId xmlns:a16="http://schemas.microsoft.com/office/drawing/2014/main" id="{1944605E-7B55-4656-A8EE-27F89EFDCD7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3" name="Oval 101">
              <a:extLst>
                <a:ext uri="{FF2B5EF4-FFF2-40B4-BE49-F238E27FC236}">
                  <a16:creationId xmlns:a16="http://schemas.microsoft.com/office/drawing/2014/main" id="{FA6AA01A-0E3F-4238-8001-DE4E7286B03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" name="Oval 102">
              <a:extLst>
                <a:ext uri="{FF2B5EF4-FFF2-40B4-BE49-F238E27FC236}">
                  <a16:creationId xmlns:a16="http://schemas.microsoft.com/office/drawing/2014/main" id="{477D528B-2F29-4BA9-AEF2-851467A7F42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5" name="Oval 103">
              <a:extLst>
                <a:ext uri="{FF2B5EF4-FFF2-40B4-BE49-F238E27FC236}">
                  <a16:creationId xmlns:a16="http://schemas.microsoft.com/office/drawing/2014/main" id="{8D932FCE-3838-4C01-AEC1-AE52DC588D3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6" name="Oval 104">
              <a:extLst>
                <a:ext uri="{FF2B5EF4-FFF2-40B4-BE49-F238E27FC236}">
                  <a16:creationId xmlns:a16="http://schemas.microsoft.com/office/drawing/2014/main" id="{D37DEA54-F1BF-4FEB-BA0C-612176BA8D9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7" name="Oval 105">
              <a:extLst>
                <a:ext uri="{FF2B5EF4-FFF2-40B4-BE49-F238E27FC236}">
                  <a16:creationId xmlns:a16="http://schemas.microsoft.com/office/drawing/2014/main" id="{E7039B67-38A9-4B5D-A0D6-1975FD1C232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" name="Oval 106">
              <a:extLst>
                <a:ext uri="{FF2B5EF4-FFF2-40B4-BE49-F238E27FC236}">
                  <a16:creationId xmlns:a16="http://schemas.microsoft.com/office/drawing/2014/main" id="{89C30D8E-01B4-43BD-8CED-1CF970FB323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9" name="Oval 107">
              <a:extLst>
                <a:ext uri="{FF2B5EF4-FFF2-40B4-BE49-F238E27FC236}">
                  <a16:creationId xmlns:a16="http://schemas.microsoft.com/office/drawing/2014/main" id="{14AE247B-CD04-473F-9CC5-F3430FB100E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0" name="Oval 108">
              <a:extLst>
                <a:ext uri="{FF2B5EF4-FFF2-40B4-BE49-F238E27FC236}">
                  <a16:creationId xmlns:a16="http://schemas.microsoft.com/office/drawing/2014/main" id="{F698EB90-74F8-4C78-8505-DF6AD751E9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1" name="Oval 109">
              <a:extLst>
                <a:ext uri="{FF2B5EF4-FFF2-40B4-BE49-F238E27FC236}">
                  <a16:creationId xmlns:a16="http://schemas.microsoft.com/office/drawing/2014/main" id="{FBB4CE7D-44F8-404E-AAA3-D211614C235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2" name="Oval 110">
              <a:extLst>
                <a:ext uri="{FF2B5EF4-FFF2-40B4-BE49-F238E27FC236}">
                  <a16:creationId xmlns:a16="http://schemas.microsoft.com/office/drawing/2014/main" id="{1BF04D11-90B6-41C4-BFED-3AED069CF01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3" name="Oval 111">
              <a:extLst>
                <a:ext uri="{FF2B5EF4-FFF2-40B4-BE49-F238E27FC236}">
                  <a16:creationId xmlns:a16="http://schemas.microsoft.com/office/drawing/2014/main" id="{F0C626A4-51E6-49F4-9B01-8F6F2FF1E5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4" name="Oval 112">
              <a:extLst>
                <a:ext uri="{FF2B5EF4-FFF2-40B4-BE49-F238E27FC236}">
                  <a16:creationId xmlns:a16="http://schemas.microsoft.com/office/drawing/2014/main" id="{1E859753-C67C-4B0D-AB73-3FC1F217C6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5" name="Oval 113">
              <a:extLst>
                <a:ext uri="{FF2B5EF4-FFF2-40B4-BE49-F238E27FC236}">
                  <a16:creationId xmlns:a16="http://schemas.microsoft.com/office/drawing/2014/main" id="{326CC7C7-A1FF-4127-B0C1-A907141034B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6" name="Oval 114">
              <a:extLst>
                <a:ext uri="{FF2B5EF4-FFF2-40B4-BE49-F238E27FC236}">
                  <a16:creationId xmlns:a16="http://schemas.microsoft.com/office/drawing/2014/main" id="{42F593DF-1A4C-4167-9366-97BBA6DD5B6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7" name="Oval 115">
              <a:extLst>
                <a:ext uri="{FF2B5EF4-FFF2-40B4-BE49-F238E27FC236}">
                  <a16:creationId xmlns:a16="http://schemas.microsoft.com/office/drawing/2014/main" id="{087A439D-7887-4A4C-B145-701BB1CCCA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8" name="Oval 116">
              <a:extLst>
                <a:ext uri="{FF2B5EF4-FFF2-40B4-BE49-F238E27FC236}">
                  <a16:creationId xmlns:a16="http://schemas.microsoft.com/office/drawing/2014/main" id="{120C9458-8230-4401-A4BC-E9C43ACBBE1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19" name="Oval 117">
              <a:extLst>
                <a:ext uri="{FF2B5EF4-FFF2-40B4-BE49-F238E27FC236}">
                  <a16:creationId xmlns:a16="http://schemas.microsoft.com/office/drawing/2014/main" id="{ABF2E6DC-BDC1-42C2-B02D-F33EE6055B2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0" name="Oval 118">
              <a:extLst>
                <a:ext uri="{FF2B5EF4-FFF2-40B4-BE49-F238E27FC236}">
                  <a16:creationId xmlns:a16="http://schemas.microsoft.com/office/drawing/2014/main" id="{4B267142-7C72-4968-8EF6-F4854887242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1" name="Oval 119">
              <a:extLst>
                <a:ext uri="{FF2B5EF4-FFF2-40B4-BE49-F238E27FC236}">
                  <a16:creationId xmlns:a16="http://schemas.microsoft.com/office/drawing/2014/main" id="{989C2E20-57E0-4164-9182-7C9E1C7A56E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2" name="Oval 120">
              <a:extLst>
                <a:ext uri="{FF2B5EF4-FFF2-40B4-BE49-F238E27FC236}">
                  <a16:creationId xmlns:a16="http://schemas.microsoft.com/office/drawing/2014/main" id="{C8177D44-6E4D-48DF-AF6B-BB13C4E560D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3" name="Oval 121">
              <a:extLst>
                <a:ext uri="{FF2B5EF4-FFF2-40B4-BE49-F238E27FC236}">
                  <a16:creationId xmlns:a16="http://schemas.microsoft.com/office/drawing/2014/main" id="{94C39187-77B8-4100-A2B9-B8BACB9DA9D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4" name="Oval 122">
              <a:extLst>
                <a:ext uri="{FF2B5EF4-FFF2-40B4-BE49-F238E27FC236}">
                  <a16:creationId xmlns:a16="http://schemas.microsoft.com/office/drawing/2014/main" id="{98C9E39B-6C2F-4AD8-88FB-D3D88A84F7C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5" name="Oval 123">
              <a:extLst>
                <a:ext uri="{FF2B5EF4-FFF2-40B4-BE49-F238E27FC236}">
                  <a16:creationId xmlns:a16="http://schemas.microsoft.com/office/drawing/2014/main" id="{D250FD81-B269-4428-8E99-80C1E93E74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6" name="Oval 124">
              <a:extLst>
                <a:ext uri="{FF2B5EF4-FFF2-40B4-BE49-F238E27FC236}">
                  <a16:creationId xmlns:a16="http://schemas.microsoft.com/office/drawing/2014/main" id="{23361C34-CC73-4DA6-9553-CFA558029E3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7" name="Oval 125">
              <a:extLst>
                <a:ext uri="{FF2B5EF4-FFF2-40B4-BE49-F238E27FC236}">
                  <a16:creationId xmlns:a16="http://schemas.microsoft.com/office/drawing/2014/main" id="{C1F02EEB-1D2D-4544-BFD0-21BF7021A25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8" name="Oval 126">
              <a:extLst>
                <a:ext uri="{FF2B5EF4-FFF2-40B4-BE49-F238E27FC236}">
                  <a16:creationId xmlns:a16="http://schemas.microsoft.com/office/drawing/2014/main" id="{5457D41B-C1F4-4F8A-818B-5C357CB29E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29" name="Oval 127">
              <a:extLst>
                <a:ext uri="{FF2B5EF4-FFF2-40B4-BE49-F238E27FC236}">
                  <a16:creationId xmlns:a16="http://schemas.microsoft.com/office/drawing/2014/main" id="{C9919972-C0BC-462E-94EF-1DA0D20E61B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0" name="Oval 128">
              <a:extLst>
                <a:ext uri="{FF2B5EF4-FFF2-40B4-BE49-F238E27FC236}">
                  <a16:creationId xmlns:a16="http://schemas.microsoft.com/office/drawing/2014/main" id="{01871C5F-5745-4797-9E8C-22582F32D65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1" name="Oval 129">
              <a:extLst>
                <a:ext uri="{FF2B5EF4-FFF2-40B4-BE49-F238E27FC236}">
                  <a16:creationId xmlns:a16="http://schemas.microsoft.com/office/drawing/2014/main" id="{7BF17475-5114-4D7E-B1E5-8BADF3A474D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2" name="Oval 130">
              <a:extLst>
                <a:ext uri="{FF2B5EF4-FFF2-40B4-BE49-F238E27FC236}">
                  <a16:creationId xmlns:a16="http://schemas.microsoft.com/office/drawing/2014/main" id="{6D2225FC-4589-4015-85BB-9902DF3560D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3" name="Oval 131">
              <a:extLst>
                <a:ext uri="{FF2B5EF4-FFF2-40B4-BE49-F238E27FC236}">
                  <a16:creationId xmlns:a16="http://schemas.microsoft.com/office/drawing/2014/main" id="{546FADD2-F56F-4CD4-B862-ACDD96B7BB2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4" name="Oval 132">
              <a:extLst>
                <a:ext uri="{FF2B5EF4-FFF2-40B4-BE49-F238E27FC236}">
                  <a16:creationId xmlns:a16="http://schemas.microsoft.com/office/drawing/2014/main" id="{745D8250-C009-4566-8F71-DC8FD070F00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5" name="Oval 133">
              <a:extLst>
                <a:ext uri="{FF2B5EF4-FFF2-40B4-BE49-F238E27FC236}">
                  <a16:creationId xmlns:a16="http://schemas.microsoft.com/office/drawing/2014/main" id="{5342E227-8C64-4E62-94AE-33BFE525D4C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6" name="Oval 134">
              <a:extLst>
                <a:ext uri="{FF2B5EF4-FFF2-40B4-BE49-F238E27FC236}">
                  <a16:creationId xmlns:a16="http://schemas.microsoft.com/office/drawing/2014/main" id="{89DD4498-8AFC-43FF-BD78-30A96064A0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7" name="Oval 135">
              <a:extLst>
                <a:ext uri="{FF2B5EF4-FFF2-40B4-BE49-F238E27FC236}">
                  <a16:creationId xmlns:a16="http://schemas.microsoft.com/office/drawing/2014/main" id="{82F8B4F1-8A30-40A3-83F8-B3DFEC17CC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8" name="Oval 136">
              <a:extLst>
                <a:ext uri="{FF2B5EF4-FFF2-40B4-BE49-F238E27FC236}">
                  <a16:creationId xmlns:a16="http://schemas.microsoft.com/office/drawing/2014/main" id="{1FF828C1-01FA-4E2E-B9C4-5F385BECD01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9" name="Oval 137">
              <a:extLst>
                <a:ext uri="{FF2B5EF4-FFF2-40B4-BE49-F238E27FC236}">
                  <a16:creationId xmlns:a16="http://schemas.microsoft.com/office/drawing/2014/main" id="{A9A6851B-04A8-4248-9C06-23B81232213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0" name="Oval 138">
              <a:extLst>
                <a:ext uri="{FF2B5EF4-FFF2-40B4-BE49-F238E27FC236}">
                  <a16:creationId xmlns:a16="http://schemas.microsoft.com/office/drawing/2014/main" id="{C4EAB21D-9DB2-4ED9-83D2-B25AEB77CF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1" name="Oval 139">
              <a:extLst>
                <a:ext uri="{FF2B5EF4-FFF2-40B4-BE49-F238E27FC236}">
                  <a16:creationId xmlns:a16="http://schemas.microsoft.com/office/drawing/2014/main" id="{BC6E1388-7B1B-4864-9C4D-B5DAF264334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" name="Oval 140">
              <a:extLst>
                <a:ext uri="{FF2B5EF4-FFF2-40B4-BE49-F238E27FC236}">
                  <a16:creationId xmlns:a16="http://schemas.microsoft.com/office/drawing/2014/main" id="{4348C491-1AB6-4D52-A526-B81634A38A2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3" name="Oval 141">
              <a:extLst>
                <a:ext uri="{FF2B5EF4-FFF2-40B4-BE49-F238E27FC236}">
                  <a16:creationId xmlns:a16="http://schemas.microsoft.com/office/drawing/2014/main" id="{DAC6C6F0-EABB-47C7-8463-5B1D40DCB9F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4" name="Oval 142">
              <a:extLst>
                <a:ext uri="{FF2B5EF4-FFF2-40B4-BE49-F238E27FC236}">
                  <a16:creationId xmlns:a16="http://schemas.microsoft.com/office/drawing/2014/main" id="{79D32A81-6100-446A-B9C0-25AF11E942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5" name="Oval 143">
              <a:extLst>
                <a:ext uri="{FF2B5EF4-FFF2-40B4-BE49-F238E27FC236}">
                  <a16:creationId xmlns:a16="http://schemas.microsoft.com/office/drawing/2014/main" id="{9F316D32-61DE-4B53-971C-E7885436BDE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6" name="Oval 144">
              <a:extLst>
                <a:ext uri="{FF2B5EF4-FFF2-40B4-BE49-F238E27FC236}">
                  <a16:creationId xmlns:a16="http://schemas.microsoft.com/office/drawing/2014/main" id="{52460F88-F028-47E4-96EA-CECADE4792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7" name="Oval 145">
              <a:extLst>
                <a:ext uri="{FF2B5EF4-FFF2-40B4-BE49-F238E27FC236}">
                  <a16:creationId xmlns:a16="http://schemas.microsoft.com/office/drawing/2014/main" id="{98818B1A-75C5-41D1-AD58-8FC4F3DF32C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8" name="Oval 146">
              <a:extLst>
                <a:ext uri="{FF2B5EF4-FFF2-40B4-BE49-F238E27FC236}">
                  <a16:creationId xmlns:a16="http://schemas.microsoft.com/office/drawing/2014/main" id="{742D3607-F41B-4C9D-9056-0D7F08583B7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9" name="Oval 147">
              <a:extLst>
                <a:ext uri="{FF2B5EF4-FFF2-40B4-BE49-F238E27FC236}">
                  <a16:creationId xmlns:a16="http://schemas.microsoft.com/office/drawing/2014/main" id="{B9F8827F-2BB7-4508-9C3C-68A28F829A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0" name="Oval 148">
              <a:extLst>
                <a:ext uri="{FF2B5EF4-FFF2-40B4-BE49-F238E27FC236}">
                  <a16:creationId xmlns:a16="http://schemas.microsoft.com/office/drawing/2014/main" id="{27E290C1-7C93-4DA4-AD0B-9229E96BD5A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1" name="Oval 149">
              <a:extLst>
                <a:ext uri="{FF2B5EF4-FFF2-40B4-BE49-F238E27FC236}">
                  <a16:creationId xmlns:a16="http://schemas.microsoft.com/office/drawing/2014/main" id="{BE547E63-B566-4078-8B26-D433ECEF7A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2" name="Oval 150">
              <a:extLst>
                <a:ext uri="{FF2B5EF4-FFF2-40B4-BE49-F238E27FC236}">
                  <a16:creationId xmlns:a16="http://schemas.microsoft.com/office/drawing/2014/main" id="{1E7D1E8D-E4C2-43D2-B6B8-AD9CF91A4C6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3" name="Oval 151">
              <a:extLst>
                <a:ext uri="{FF2B5EF4-FFF2-40B4-BE49-F238E27FC236}">
                  <a16:creationId xmlns:a16="http://schemas.microsoft.com/office/drawing/2014/main" id="{9CA94B35-89FD-427B-8F27-3B59A5A0E37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4" name="Oval 152">
              <a:extLst>
                <a:ext uri="{FF2B5EF4-FFF2-40B4-BE49-F238E27FC236}">
                  <a16:creationId xmlns:a16="http://schemas.microsoft.com/office/drawing/2014/main" id="{C51C1E37-7E18-44EF-BADC-A07A88A52A7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5" name="Oval 153">
              <a:extLst>
                <a:ext uri="{FF2B5EF4-FFF2-40B4-BE49-F238E27FC236}">
                  <a16:creationId xmlns:a16="http://schemas.microsoft.com/office/drawing/2014/main" id="{D7F31078-CF17-4AFE-9AA2-A7DF633F3E5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6" name="Oval 154">
              <a:extLst>
                <a:ext uri="{FF2B5EF4-FFF2-40B4-BE49-F238E27FC236}">
                  <a16:creationId xmlns:a16="http://schemas.microsoft.com/office/drawing/2014/main" id="{A98D8F71-75BA-46D4-8F2D-132EA97018C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7" name="Oval 155">
              <a:extLst>
                <a:ext uri="{FF2B5EF4-FFF2-40B4-BE49-F238E27FC236}">
                  <a16:creationId xmlns:a16="http://schemas.microsoft.com/office/drawing/2014/main" id="{8EE8B7E3-F206-44A7-9E4B-65E09FAF13D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8" name="Oval 156">
              <a:extLst>
                <a:ext uri="{FF2B5EF4-FFF2-40B4-BE49-F238E27FC236}">
                  <a16:creationId xmlns:a16="http://schemas.microsoft.com/office/drawing/2014/main" id="{B57C2F28-0D7D-498D-8E27-B677ECEDC95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59" name="Oval 157">
              <a:extLst>
                <a:ext uri="{FF2B5EF4-FFF2-40B4-BE49-F238E27FC236}">
                  <a16:creationId xmlns:a16="http://schemas.microsoft.com/office/drawing/2014/main" id="{0897C7B4-CFE9-406B-B68E-55BF13BF645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0" name="Oval 158">
              <a:extLst>
                <a:ext uri="{FF2B5EF4-FFF2-40B4-BE49-F238E27FC236}">
                  <a16:creationId xmlns:a16="http://schemas.microsoft.com/office/drawing/2014/main" id="{8ABDBAE2-EB3D-4DCD-B119-E906970ED0D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1" name="Oval 159">
              <a:extLst>
                <a:ext uri="{FF2B5EF4-FFF2-40B4-BE49-F238E27FC236}">
                  <a16:creationId xmlns:a16="http://schemas.microsoft.com/office/drawing/2014/main" id="{7FAB485B-BF19-44AE-8301-F8F7AF87D3E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2" name="Oval 160">
              <a:extLst>
                <a:ext uri="{FF2B5EF4-FFF2-40B4-BE49-F238E27FC236}">
                  <a16:creationId xmlns:a16="http://schemas.microsoft.com/office/drawing/2014/main" id="{87309DEF-7D20-4C86-AB43-EF47FC86DE8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3" name="Oval 161">
              <a:extLst>
                <a:ext uri="{FF2B5EF4-FFF2-40B4-BE49-F238E27FC236}">
                  <a16:creationId xmlns:a16="http://schemas.microsoft.com/office/drawing/2014/main" id="{6D8A6E4D-1BEB-4748-B5DF-4853DB41ADE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4" name="Oval 162">
              <a:extLst>
                <a:ext uri="{FF2B5EF4-FFF2-40B4-BE49-F238E27FC236}">
                  <a16:creationId xmlns:a16="http://schemas.microsoft.com/office/drawing/2014/main" id="{D350ED27-98F1-42DD-801A-13622AB1FBD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5" name="Oval 163">
              <a:extLst>
                <a:ext uri="{FF2B5EF4-FFF2-40B4-BE49-F238E27FC236}">
                  <a16:creationId xmlns:a16="http://schemas.microsoft.com/office/drawing/2014/main" id="{BED863C5-8454-42EF-B2F0-6B29850C65E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6" name="Oval 164">
              <a:extLst>
                <a:ext uri="{FF2B5EF4-FFF2-40B4-BE49-F238E27FC236}">
                  <a16:creationId xmlns:a16="http://schemas.microsoft.com/office/drawing/2014/main" id="{A19DA3B0-2BEC-4CE0-A2E1-3A88C6B2BE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7" name="Oval 165">
              <a:extLst>
                <a:ext uri="{FF2B5EF4-FFF2-40B4-BE49-F238E27FC236}">
                  <a16:creationId xmlns:a16="http://schemas.microsoft.com/office/drawing/2014/main" id="{5BFEA4FF-FF15-4787-A578-13CEB683A16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8" name="Oval 166">
              <a:extLst>
                <a:ext uri="{FF2B5EF4-FFF2-40B4-BE49-F238E27FC236}">
                  <a16:creationId xmlns:a16="http://schemas.microsoft.com/office/drawing/2014/main" id="{53A27FA6-DC8A-4F2E-A883-EE51135CA1C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69" name="Oval 167">
              <a:extLst>
                <a:ext uri="{FF2B5EF4-FFF2-40B4-BE49-F238E27FC236}">
                  <a16:creationId xmlns:a16="http://schemas.microsoft.com/office/drawing/2014/main" id="{CC632610-7AC7-4950-9BE5-549F5A15F20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0" name="Oval 168">
              <a:extLst>
                <a:ext uri="{FF2B5EF4-FFF2-40B4-BE49-F238E27FC236}">
                  <a16:creationId xmlns:a16="http://schemas.microsoft.com/office/drawing/2014/main" id="{24E77B8F-A1DA-4A94-B07F-0BFEE124960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1" name="Oval 169">
              <a:extLst>
                <a:ext uri="{FF2B5EF4-FFF2-40B4-BE49-F238E27FC236}">
                  <a16:creationId xmlns:a16="http://schemas.microsoft.com/office/drawing/2014/main" id="{37FC20CB-5F95-468E-AD3E-74AB35B20FE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2" name="Oval 170">
              <a:extLst>
                <a:ext uri="{FF2B5EF4-FFF2-40B4-BE49-F238E27FC236}">
                  <a16:creationId xmlns:a16="http://schemas.microsoft.com/office/drawing/2014/main" id="{67A95120-84F1-4DAD-8ADD-00E67F0AD52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3" name="Oval 171">
              <a:extLst>
                <a:ext uri="{FF2B5EF4-FFF2-40B4-BE49-F238E27FC236}">
                  <a16:creationId xmlns:a16="http://schemas.microsoft.com/office/drawing/2014/main" id="{7F2BE34A-3BCF-40E0-9FB3-D044C8FA782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4" name="Oval 172">
              <a:extLst>
                <a:ext uri="{FF2B5EF4-FFF2-40B4-BE49-F238E27FC236}">
                  <a16:creationId xmlns:a16="http://schemas.microsoft.com/office/drawing/2014/main" id="{4EE75AB2-8F31-45EE-B010-BFD9E039B0F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5" name="Oval 173">
              <a:extLst>
                <a:ext uri="{FF2B5EF4-FFF2-40B4-BE49-F238E27FC236}">
                  <a16:creationId xmlns:a16="http://schemas.microsoft.com/office/drawing/2014/main" id="{8642D2CB-D727-4F97-B4A5-EA16B7A4BBD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6" name="Oval 174">
              <a:extLst>
                <a:ext uri="{FF2B5EF4-FFF2-40B4-BE49-F238E27FC236}">
                  <a16:creationId xmlns:a16="http://schemas.microsoft.com/office/drawing/2014/main" id="{F49465D9-72DF-41F8-ADCB-79C0029CDA9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7" name="Oval 175">
              <a:extLst>
                <a:ext uri="{FF2B5EF4-FFF2-40B4-BE49-F238E27FC236}">
                  <a16:creationId xmlns:a16="http://schemas.microsoft.com/office/drawing/2014/main" id="{528A3986-BAD2-4C59-93D7-BE5225DF7B3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8" name="Oval 176">
              <a:extLst>
                <a:ext uri="{FF2B5EF4-FFF2-40B4-BE49-F238E27FC236}">
                  <a16:creationId xmlns:a16="http://schemas.microsoft.com/office/drawing/2014/main" id="{3B3CC734-7995-458C-A55F-3CB2CF18A49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9" name="Oval 177">
              <a:extLst>
                <a:ext uri="{FF2B5EF4-FFF2-40B4-BE49-F238E27FC236}">
                  <a16:creationId xmlns:a16="http://schemas.microsoft.com/office/drawing/2014/main" id="{9E7F4394-639D-4529-921C-7DB4B161436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0" name="Oval 178">
              <a:extLst>
                <a:ext uri="{FF2B5EF4-FFF2-40B4-BE49-F238E27FC236}">
                  <a16:creationId xmlns:a16="http://schemas.microsoft.com/office/drawing/2014/main" id="{1FAE779C-6615-44EC-AA33-B378CAB2455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1" name="Oval 179">
              <a:extLst>
                <a:ext uri="{FF2B5EF4-FFF2-40B4-BE49-F238E27FC236}">
                  <a16:creationId xmlns:a16="http://schemas.microsoft.com/office/drawing/2014/main" id="{8E645016-CD4D-43DA-AE17-2D62235EF00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2" name="Oval 180">
              <a:extLst>
                <a:ext uri="{FF2B5EF4-FFF2-40B4-BE49-F238E27FC236}">
                  <a16:creationId xmlns:a16="http://schemas.microsoft.com/office/drawing/2014/main" id="{87432B26-81C3-4D53-BAC0-04A51AAB6F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3" name="Oval 181">
              <a:extLst>
                <a:ext uri="{FF2B5EF4-FFF2-40B4-BE49-F238E27FC236}">
                  <a16:creationId xmlns:a16="http://schemas.microsoft.com/office/drawing/2014/main" id="{4C2D64C6-F35D-4FF9-9EE0-8F7F505E782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4" name="Oval 182">
              <a:extLst>
                <a:ext uri="{FF2B5EF4-FFF2-40B4-BE49-F238E27FC236}">
                  <a16:creationId xmlns:a16="http://schemas.microsoft.com/office/drawing/2014/main" id="{5DD7906A-1A5D-413B-B314-E63329D301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5" name="Oval 183">
              <a:extLst>
                <a:ext uri="{FF2B5EF4-FFF2-40B4-BE49-F238E27FC236}">
                  <a16:creationId xmlns:a16="http://schemas.microsoft.com/office/drawing/2014/main" id="{2A2A04BC-AA66-4911-BD64-AC05B6C7A6E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6" name="Oval 184">
              <a:extLst>
                <a:ext uri="{FF2B5EF4-FFF2-40B4-BE49-F238E27FC236}">
                  <a16:creationId xmlns:a16="http://schemas.microsoft.com/office/drawing/2014/main" id="{072387C0-335B-4204-8BD2-A1F5B3A8384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7" name="Oval 185">
              <a:extLst>
                <a:ext uri="{FF2B5EF4-FFF2-40B4-BE49-F238E27FC236}">
                  <a16:creationId xmlns:a16="http://schemas.microsoft.com/office/drawing/2014/main" id="{578D2FC1-19D0-43CF-9625-8A07508C8FD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8" name="Oval 186">
              <a:extLst>
                <a:ext uri="{FF2B5EF4-FFF2-40B4-BE49-F238E27FC236}">
                  <a16:creationId xmlns:a16="http://schemas.microsoft.com/office/drawing/2014/main" id="{DABEB3DC-88A1-4EDD-9286-96BB4903AD5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89" name="Oval 187">
              <a:extLst>
                <a:ext uri="{FF2B5EF4-FFF2-40B4-BE49-F238E27FC236}">
                  <a16:creationId xmlns:a16="http://schemas.microsoft.com/office/drawing/2014/main" id="{3BA05227-8597-4E76-ADEA-9E3A91B51EE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0" name="Oval 188">
              <a:extLst>
                <a:ext uri="{FF2B5EF4-FFF2-40B4-BE49-F238E27FC236}">
                  <a16:creationId xmlns:a16="http://schemas.microsoft.com/office/drawing/2014/main" id="{663A1637-CDCA-4E9E-99A2-F44CF4150A2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1" name="Oval 189">
              <a:extLst>
                <a:ext uri="{FF2B5EF4-FFF2-40B4-BE49-F238E27FC236}">
                  <a16:creationId xmlns:a16="http://schemas.microsoft.com/office/drawing/2014/main" id="{AE179AF1-1A02-482D-92B2-41D00526247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2" name="Oval 190">
              <a:extLst>
                <a:ext uri="{FF2B5EF4-FFF2-40B4-BE49-F238E27FC236}">
                  <a16:creationId xmlns:a16="http://schemas.microsoft.com/office/drawing/2014/main" id="{24DEE845-AB8D-487F-84F9-CA92C94F483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3" name="Oval 191">
              <a:extLst>
                <a:ext uri="{FF2B5EF4-FFF2-40B4-BE49-F238E27FC236}">
                  <a16:creationId xmlns:a16="http://schemas.microsoft.com/office/drawing/2014/main" id="{E2DCD46A-69FE-4AC4-8549-153DC70B305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4" name="Oval 192">
              <a:extLst>
                <a:ext uri="{FF2B5EF4-FFF2-40B4-BE49-F238E27FC236}">
                  <a16:creationId xmlns:a16="http://schemas.microsoft.com/office/drawing/2014/main" id="{65ED347D-36F0-46F3-B455-989EA8C5DC6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5" name="Oval 193">
              <a:extLst>
                <a:ext uri="{FF2B5EF4-FFF2-40B4-BE49-F238E27FC236}">
                  <a16:creationId xmlns:a16="http://schemas.microsoft.com/office/drawing/2014/main" id="{7F3D93E4-10F3-4622-A3E8-FF2D51F7E02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6" name="Oval 194">
              <a:extLst>
                <a:ext uri="{FF2B5EF4-FFF2-40B4-BE49-F238E27FC236}">
                  <a16:creationId xmlns:a16="http://schemas.microsoft.com/office/drawing/2014/main" id="{469EED45-E94B-4938-A7E4-0F9BE77531D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7" name="Oval 195">
              <a:extLst>
                <a:ext uri="{FF2B5EF4-FFF2-40B4-BE49-F238E27FC236}">
                  <a16:creationId xmlns:a16="http://schemas.microsoft.com/office/drawing/2014/main" id="{37D569B4-B05C-4364-8DFB-318954DC77B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8" name="Oval 196">
              <a:extLst>
                <a:ext uri="{FF2B5EF4-FFF2-40B4-BE49-F238E27FC236}">
                  <a16:creationId xmlns:a16="http://schemas.microsoft.com/office/drawing/2014/main" id="{B429213F-D1E4-4DB2-9B07-731ED5DD477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99" name="Oval 197">
              <a:extLst>
                <a:ext uri="{FF2B5EF4-FFF2-40B4-BE49-F238E27FC236}">
                  <a16:creationId xmlns:a16="http://schemas.microsoft.com/office/drawing/2014/main" id="{E85938C3-83E1-4F9F-9252-960FD53A265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0" name="Oval 198">
              <a:extLst>
                <a:ext uri="{FF2B5EF4-FFF2-40B4-BE49-F238E27FC236}">
                  <a16:creationId xmlns:a16="http://schemas.microsoft.com/office/drawing/2014/main" id="{99BB6312-6675-4F16-B05E-F6A1E65A86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1" name="Oval 199">
              <a:extLst>
                <a:ext uri="{FF2B5EF4-FFF2-40B4-BE49-F238E27FC236}">
                  <a16:creationId xmlns:a16="http://schemas.microsoft.com/office/drawing/2014/main" id="{E287E236-1F68-4432-83DB-8666F3B32D6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2" name="Oval 200">
              <a:extLst>
                <a:ext uri="{FF2B5EF4-FFF2-40B4-BE49-F238E27FC236}">
                  <a16:creationId xmlns:a16="http://schemas.microsoft.com/office/drawing/2014/main" id="{9F67425E-2BED-44AA-A540-296332BD979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3" name="Oval 201">
              <a:extLst>
                <a:ext uri="{FF2B5EF4-FFF2-40B4-BE49-F238E27FC236}">
                  <a16:creationId xmlns:a16="http://schemas.microsoft.com/office/drawing/2014/main" id="{70647665-F816-4EB8-8C83-CA32C32366A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4" name="Oval 202">
              <a:extLst>
                <a:ext uri="{FF2B5EF4-FFF2-40B4-BE49-F238E27FC236}">
                  <a16:creationId xmlns:a16="http://schemas.microsoft.com/office/drawing/2014/main" id="{099DA1D2-6D4C-4BE4-9761-8623D9FA309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5" name="Oval 203">
              <a:extLst>
                <a:ext uri="{FF2B5EF4-FFF2-40B4-BE49-F238E27FC236}">
                  <a16:creationId xmlns:a16="http://schemas.microsoft.com/office/drawing/2014/main" id="{DC9E655E-13C7-4F7A-BBEB-B95097404C1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6" name="Oval 204">
              <a:extLst>
                <a:ext uri="{FF2B5EF4-FFF2-40B4-BE49-F238E27FC236}">
                  <a16:creationId xmlns:a16="http://schemas.microsoft.com/office/drawing/2014/main" id="{08C14C3B-C8ED-47EE-844B-2BD8DCAD437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7" name="Oval 205">
              <a:extLst>
                <a:ext uri="{FF2B5EF4-FFF2-40B4-BE49-F238E27FC236}">
                  <a16:creationId xmlns:a16="http://schemas.microsoft.com/office/drawing/2014/main" id="{C9040CF9-1A99-428D-9E0E-CAC5E532949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8" name="Oval 206">
              <a:extLst>
                <a:ext uri="{FF2B5EF4-FFF2-40B4-BE49-F238E27FC236}">
                  <a16:creationId xmlns:a16="http://schemas.microsoft.com/office/drawing/2014/main" id="{564405A5-98F3-4A32-9C07-3C163542CF1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09" name="Oval 207">
              <a:extLst>
                <a:ext uri="{FF2B5EF4-FFF2-40B4-BE49-F238E27FC236}">
                  <a16:creationId xmlns:a16="http://schemas.microsoft.com/office/drawing/2014/main" id="{DD933074-E3F6-4874-A85A-85B9BB15F22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0" name="Oval 208">
              <a:extLst>
                <a:ext uri="{FF2B5EF4-FFF2-40B4-BE49-F238E27FC236}">
                  <a16:creationId xmlns:a16="http://schemas.microsoft.com/office/drawing/2014/main" id="{7684AC00-CA8D-4771-A58F-7204053FAF6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1" name="Oval 209">
              <a:extLst>
                <a:ext uri="{FF2B5EF4-FFF2-40B4-BE49-F238E27FC236}">
                  <a16:creationId xmlns:a16="http://schemas.microsoft.com/office/drawing/2014/main" id="{24E620B0-89B6-4B6F-96FA-89DDB79AA41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2" name="Oval 210">
              <a:extLst>
                <a:ext uri="{FF2B5EF4-FFF2-40B4-BE49-F238E27FC236}">
                  <a16:creationId xmlns:a16="http://schemas.microsoft.com/office/drawing/2014/main" id="{4C2CA7A1-DCF5-461B-BDB7-3C9E0805574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3" name="Oval 211">
              <a:extLst>
                <a:ext uri="{FF2B5EF4-FFF2-40B4-BE49-F238E27FC236}">
                  <a16:creationId xmlns:a16="http://schemas.microsoft.com/office/drawing/2014/main" id="{A12A5AF5-C097-43F2-865E-0C221BA956E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4" name="Oval 212">
              <a:extLst>
                <a:ext uri="{FF2B5EF4-FFF2-40B4-BE49-F238E27FC236}">
                  <a16:creationId xmlns:a16="http://schemas.microsoft.com/office/drawing/2014/main" id="{513261EE-EFDA-4377-A8B7-04DDC910FE6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5" name="Oval 213">
              <a:extLst>
                <a:ext uri="{FF2B5EF4-FFF2-40B4-BE49-F238E27FC236}">
                  <a16:creationId xmlns:a16="http://schemas.microsoft.com/office/drawing/2014/main" id="{057C8350-88B6-4247-ADFC-6E303E0C20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6" name="Oval 214">
              <a:extLst>
                <a:ext uri="{FF2B5EF4-FFF2-40B4-BE49-F238E27FC236}">
                  <a16:creationId xmlns:a16="http://schemas.microsoft.com/office/drawing/2014/main" id="{832702DE-6BB4-449F-AC25-D47582BDA2F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7" name="Oval 215">
              <a:extLst>
                <a:ext uri="{FF2B5EF4-FFF2-40B4-BE49-F238E27FC236}">
                  <a16:creationId xmlns:a16="http://schemas.microsoft.com/office/drawing/2014/main" id="{C452B007-72D2-425A-939C-BDE9A2F8034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8" name="Oval 216">
              <a:extLst>
                <a:ext uri="{FF2B5EF4-FFF2-40B4-BE49-F238E27FC236}">
                  <a16:creationId xmlns:a16="http://schemas.microsoft.com/office/drawing/2014/main" id="{CB1ACFC4-A839-4DF1-AA6E-98D892DF3DC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9" name="Oval 217">
              <a:extLst>
                <a:ext uri="{FF2B5EF4-FFF2-40B4-BE49-F238E27FC236}">
                  <a16:creationId xmlns:a16="http://schemas.microsoft.com/office/drawing/2014/main" id="{FF34072D-F611-45EF-BB89-1695B6D6E9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4357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57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>
            <a:extLst>
              <a:ext uri="{FF2B5EF4-FFF2-40B4-BE49-F238E27FC236}">
                <a16:creationId xmlns:a16="http://schemas.microsoft.com/office/drawing/2014/main" id="{D352E0D2-118E-48D8-83BB-4CEC7F95AAA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>
            <a:extLst>
              <a:ext uri="{FF2B5EF4-FFF2-40B4-BE49-F238E27FC236}">
                <a16:creationId xmlns:a16="http://schemas.microsoft.com/office/drawing/2014/main" id="{0F9AE031-CD38-47FC-A18B-C48384AA2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>
            <a:extLst>
              <a:ext uri="{FF2B5EF4-FFF2-40B4-BE49-F238E27FC236}">
                <a16:creationId xmlns:a16="http://schemas.microsoft.com/office/drawing/2014/main" id="{560A7DAB-4EB0-4B82-A013-F8FA55255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0124D-CD24-427C-BCB5-1100EB61F3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35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CAECC652-38EA-4A33-96ED-1C9D0E5BB78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806D6-3902-4DC5-AC29-21C24E9CC1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951CB7A6-6F07-4973-BF5E-407A6F4159D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62A6D2C1-4A94-4189-AC6A-D0A08C81918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0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0EAAAAE8-E0C3-4674-88C3-BD4DBC44E25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39DF4-2DDC-4F47-AF7B-E201F264E9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DBC54FC4-5663-4DDC-BDB9-F2997B89BDC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0FE52B86-2077-4FF1-A332-AC0498BE917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59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id="{2899021B-3513-4661-9D29-866C6EF75A1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551BA-B882-4CD7-828F-377101DC78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id="{0657D10F-4636-4014-9267-055159EDE291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id="{B3CF5E03-BD5E-46CF-BA30-1A0D55609FE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0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D9081FEB-89E5-4561-8C26-866EA1F389F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4F9C1-80CB-4D7A-855B-9523F672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D1A90145-C056-4542-89E4-808AE33CB742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F931432F-EA9D-46BC-AB42-6792EDA4FB8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0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32399166-7558-4EAA-9390-818BD5102F9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8478C-44C7-45D7-B40C-363729A8DA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A8852EE4-870E-4DAD-8242-B2E44CBBBAF5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5ABD6B49-E49F-4750-B6C9-C7B1E9790B3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2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id="{5619040D-D938-49CB-8BDF-A682DD09397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3A2B0-ED65-4458-975C-31669D242D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id="{0EF2B53E-BC2F-4F84-97EB-5BFD48EEC741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id="{5BA6D663-9CA8-48B3-B382-5EEFEFAC716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5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18">
            <a:extLst>
              <a:ext uri="{FF2B5EF4-FFF2-40B4-BE49-F238E27FC236}">
                <a16:creationId xmlns:a16="http://schemas.microsoft.com/office/drawing/2014/main" id="{67BF08B8-3E14-405C-97ED-218A6109C44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96766-0AED-479E-825D-14A4F363B8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219">
            <a:extLst>
              <a:ext uri="{FF2B5EF4-FFF2-40B4-BE49-F238E27FC236}">
                <a16:creationId xmlns:a16="http://schemas.microsoft.com/office/drawing/2014/main" id="{F982816E-D080-4E10-B124-6342CD314553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>
            <a:extLst>
              <a:ext uri="{FF2B5EF4-FFF2-40B4-BE49-F238E27FC236}">
                <a16:creationId xmlns:a16="http://schemas.microsoft.com/office/drawing/2014/main" id="{F6A1A4D0-DC88-4603-A1D5-A6D5E5387A0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1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18">
            <a:extLst>
              <a:ext uri="{FF2B5EF4-FFF2-40B4-BE49-F238E27FC236}">
                <a16:creationId xmlns:a16="http://schemas.microsoft.com/office/drawing/2014/main" id="{A06BACDD-208B-45A4-82D4-189DBE4B330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20235-1609-4FBD-A6A6-B5D650634C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19">
            <a:extLst>
              <a:ext uri="{FF2B5EF4-FFF2-40B4-BE49-F238E27FC236}">
                <a16:creationId xmlns:a16="http://schemas.microsoft.com/office/drawing/2014/main" id="{D6F4468D-7D50-4757-A58A-B60F812F3540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>
            <a:extLst>
              <a:ext uri="{FF2B5EF4-FFF2-40B4-BE49-F238E27FC236}">
                <a16:creationId xmlns:a16="http://schemas.microsoft.com/office/drawing/2014/main" id="{06A22DE5-EDA4-40AB-AAE4-03B06338FD8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9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>
            <a:extLst>
              <a:ext uri="{FF2B5EF4-FFF2-40B4-BE49-F238E27FC236}">
                <a16:creationId xmlns:a16="http://schemas.microsoft.com/office/drawing/2014/main" id="{F8E1965B-77E5-46A9-87EF-866FCCFAF34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3254C-91F6-4DBE-A0B4-FFCDCBA9F6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219">
            <a:extLst>
              <a:ext uri="{FF2B5EF4-FFF2-40B4-BE49-F238E27FC236}">
                <a16:creationId xmlns:a16="http://schemas.microsoft.com/office/drawing/2014/main" id="{FD69E4A9-3488-47EB-83CC-E21B31B0E86C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>
            <a:extLst>
              <a:ext uri="{FF2B5EF4-FFF2-40B4-BE49-F238E27FC236}">
                <a16:creationId xmlns:a16="http://schemas.microsoft.com/office/drawing/2014/main" id="{82288DFA-3D50-4254-83EF-D87A88701B3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6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id="{4170D3EC-1149-41EA-A7B5-07C5B355D98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0EBEC-4DBC-4F1F-839B-AE8CE03D1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id="{6C230503-5F7D-4E74-BC85-704DDDB38EC4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id="{92542EAC-60D2-4F8F-9529-B1C3B98A221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6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id="{50164E08-E576-45B7-A6C0-E2353E8B1B5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C7D1B-0D04-4030-8B7D-ECF45F13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id="{7EA2FC61-73BD-4DC4-9617-A5F1F192C5D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id="{CB9D2E78-5C4E-4137-A995-ADE4CF13262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0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F2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DBD6C50-9E06-4CBE-BE83-FDA0ECACBC8D}"/>
              </a:ext>
            </a:extLst>
          </p:cNvPr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42339" name="Rectangle 3">
              <a:extLst>
                <a:ext uri="{FF2B5EF4-FFF2-40B4-BE49-F238E27FC236}">
                  <a16:creationId xmlns:a16="http://schemas.microsoft.com/office/drawing/2014/main" id="{6C7612D5-8B53-4D91-A0C5-ABDEECDF640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40" name="Rectangle 4">
              <a:extLst>
                <a:ext uri="{FF2B5EF4-FFF2-40B4-BE49-F238E27FC236}">
                  <a16:creationId xmlns:a16="http://schemas.microsoft.com/office/drawing/2014/main" id="{53D9AD1F-911D-4593-8A87-C7CCC4CC162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41" name="Rectangle 5">
              <a:extLst>
                <a:ext uri="{FF2B5EF4-FFF2-40B4-BE49-F238E27FC236}">
                  <a16:creationId xmlns:a16="http://schemas.microsoft.com/office/drawing/2014/main" id="{ACE2EE0C-CE3C-49ED-A581-3D1A364261A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42" name="Rectangle 6">
              <a:extLst>
                <a:ext uri="{FF2B5EF4-FFF2-40B4-BE49-F238E27FC236}">
                  <a16:creationId xmlns:a16="http://schemas.microsoft.com/office/drawing/2014/main" id="{4F5226BC-DB93-4192-A42A-2009196776E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43" name="Rectangle 7">
              <a:extLst>
                <a:ext uri="{FF2B5EF4-FFF2-40B4-BE49-F238E27FC236}">
                  <a16:creationId xmlns:a16="http://schemas.microsoft.com/office/drawing/2014/main" id="{4DE29785-90A9-466B-AB61-717F6F94194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44" name="Rectangle 8">
              <a:extLst>
                <a:ext uri="{FF2B5EF4-FFF2-40B4-BE49-F238E27FC236}">
                  <a16:creationId xmlns:a16="http://schemas.microsoft.com/office/drawing/2014/main" id="{69838642-AD39-4415-B99C-C8041E2146F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45" name="Rectangle 9">
              <a:extLst>
                <a:ext uri="{FF2B5EF4-FFF2-40B4-BE49-F238E27FC236}">
                  <a16:creationId xmlns:a16="http://schemas.microsoft.com/office/drawing/2014/main" id="{006110F9-6BF8-4AB3-ABA0-DF023EBF064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46" name="Rectangle 10">
              <a:extLst>
                <a:ext uri="{FF2B5EF4-FFF2-40B4-BE49-F238E27FC236}">
                  <a16:creationId xmlns:a16="http://schemas.microsoft.com/office/drawing/2014/main" id="{8DB692A2-F95F-4330-A232-6FF7E8505C8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47" name="Rectangle 11">
              <a:extLst>
                <a:ext uri="{FF2B5EF4-FFF2-40B4-BE49-F238E27FC236}">
                  <a16:creationId xmlns:a16="http://schemas.microsoft.com/office/drawing/2014/main" id="{9C293227-0427-4C6A-A34E-74470111B9E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48" name="Rectangle 12">
              <a:extLst>
                <a:ext uri="{FF2B5EF4-FFF2-40B4-BE49-F238E27FC236}">
                  <a16:creationId xmlns:a16="http://schemas.microsoft.com/office/drawing/2014/main" id="{CE91CA85-C727-4D83-92AD-51891544B6D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49" name="Rectangle 13">
              <a:extLst>
                <a:ext uri="{FF2B5EF4-FFF2-40B4-BE49-F238E27FC236}">
                  <a16:creationId xmlns:a16="http://schemas.microsoft.com/office/drawing/2014/main" id="{57B3F00A-6CE0-4669-AA9E-7BDC4E32DC9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50" name="Rectangle 14">
              <a:extLst>
                <a:ext uri="{FF2B5EF4-FFF2-40B4-BE49-F238E27FC236}">
                  <a16:creationId xmlns:a16="http://schemas.microsoft.com/office/drawing/2014/main" id="{F7C52F43-5680-4D73-9E5A-75DBCCEF8B1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51" name="Rectangle 15">
              <a:extLst>
                <a:ext uri="{FF2B5EF4-FFF2-40B4-BE49-F238E27FC236}">
                  <a16:creationId xmlns:a16="http://schemas.microsoft.com/office/drawing/2014/main" id="{AFD902E5-B94A-40F8-9D9B-54FCA0A73D4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52" name="Rectangle 16">
              <a:extLst>
                <a:ext uri="{FF2B5EF4-FFF2-40B4-BE49-F238E27FC236}">
                  <a16:creationId xmlns:a16="http://schemas.microsoft.com/office/drawing/2014/main" id="{0D915004-D5EE-4709-AA21-3ECEEBA58D5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53" name="Rectangle 17">
              <a:extLst>
                <a:ext uri="{FF2B5EF4-FFF2-40B4-BE49-F238E27FC236}">
                  <a16:creationId xmlns:a16="http://schemas.microsoft.com/office/drawing/2014/main" id="{25FF9F2E-5642-4FB0-9397-E7191C688D6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54" name="Rectangle 18">
              <a:extLst>
                <a:ext uri="{FF2B5EF4-FFF2-40B4-BE49-F238E27FC236}">
                  <a16:creationId xmlns:a16="http://schemas.microsoft.com/office/drawing/2014/main" id="{509C4B05-FE03-44CA-969D-A0755F91329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55" name="Rectangle 19">
              <a:extLst>
                <a:ext uri="{FF2B5EF4-FFF2-40B4-BE49-F238E27FC236}">
                  <a16:creationId xmlns:a16="http://schemas.microsoft.com/office/drawing/2014/main" id="{03F35290-91DA-489A-ADFF-9EE3456E555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56" name="Rectangle 20">
              <a:extLst>
                <a:ext uri="{FF2B5EF4-FFF2-40B4-BE49-F238E27FC236}">
                  <a16:creationId xmlns:a16="http://schemas.microsoft.com/office/drawing/2014/main" id="{474F5F8C-4EBA-43EC-AB2B-26CF73649F3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57" name="Rectangle 21">
              <a:extLst>
                <a:ext uri="{FF2B5EF4-FFF2-40B4-BE49-F238E27FC236}">
                  <a16:creationId xmlns:a16="http://schemas.microsoft.com/office/drawing/2014/main" id="{064B8C1B-4D88-4203-B104-10A8BA9F9FF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58" name="Rectangle 22">
              <a:extLst>
                <a:ext uri="{FF2B5EF4-FFF2-40B4-BE49-F238E27FC236}">
                  <a16:creationId xmlns:a16="http://schemas.microsoft.com/office/drawing/2014/main" id="{ADFA5380-6E09-4AB4-AB62-4F5366F1965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59" name="Rectangle 23">
              <a:extLst>
                <a:ext uri="{FF2B5EF4-FFF2-40B4-BE49-F238E27FC236}">
                  <a16:creationId xmlns:a16="http://schemas.microsoft.com/office/drawing/2014/main" id="{3CE71A53-F0A3-42F6-BE99-90CA41E9C87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60" name="Rectangle 24">
              <a:extLst>
                <a:ext uri="{FF2B5EF4-FFF2-40B4-BE49-F238E27FC236}">
                  <a16:creationId xmlns:a16="http://schemas.microsoft.com/office/drawing/2014/main" id="{A554A956-97AC-4ED6-AF9E-B60EC652F71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61" name="Rectangle 25">
              <a:extLst>
                <a:ext uri="{FF2B5EF4-FFF2-40B4-BE49-F238E27FC236}">
                  <a16:creationId xmlns:a16="http://schemas.microsoft.com/office/drawing/2014/main" id="{141D6408-8FE1-49C0-B4CA-13E61408BC9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62" name="Rectangle 26">
              <a:extLst>
                <a:ext uri="{FF2B5EF4-FFF2-40B4-BE49-F238E27FC236}">
                  <a16:creationId xmlns:a16="http://schemas.microsoft.com/office/drawing/2014/main" id="{BB6F7BA9-6F33-4BD9-ABA8-08765F05803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63" name="Rectangle 27">
              <a:extLst>
                <a:ext uri="{FF2B5EF4-FFF2-40B4-BE49-F238E27FC236}">
                  <a16:creationId xmlns:a16="http://schemas.microsoft.com/office/drawing/2014/main" id="{8C820085-B338-487C-B6AC-DD2FCD44156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64" name="Rectangle 28">
              <a:extLst>
                <a:ext uri="{FF2B5EF4-FFF2-40B4-BE49-F238E27FC236}">
                  <a16:creationId xmlns:a16="http://schemas.microsoft.com/office/drawing/2014/main" id="{6AF64151-D741-48BE-BB63-CCF847DA5A0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65" name="Rectangle 29">
              <a:extLst>
                <a:ext uri="{FF2B5EF4-FFF2-40B4-BE49-F238E27FC236}">
                  <a16:creationId xmlns:a16="http://schemas.microsoft.com/office/drawing/2014/main" id="{E2E0578F-D078-4B21-9105-BCA81C8263E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66" name="Rectangle 30">
              <a:extLst>
                <a:ext uri="{FF2B5EF4-FFF2-40B4-BE49-F238E27FC236}">
                  <a16:creationId xmlns:a16="http://schemas.microsoft.com/office/drawing/2014/main" id="{6BB4630C-018A-44A0-AAE0-304F7CE643A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67" name="Rectangle 31">
              <a:extLst>
                <a:ext uri="{FF2B5EF4-FFF2-40B4-BE49-F238E27FC236}">
                  <a16:creationId xmlns:a16="http://schemas.microsoft.com/office/drawing/2014/main" id="{52894ABD-5292-469C-AF4A-FEEDDFCC620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68" name="Rectangle 32">
              <a:extLst>
                <a:ext uri="{FF2B5EF4-FFF2-40B4-BE49-F238E27FC236}">
                  <a16:creationId xmlns:a16="http://schemas.microsoft.com/office/drawing/2014/main" id="{A195460D-3868-41E5-B7A9-D85F09B2B1C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69" name="Rectangle 33">
              <a:extLst>
                <a:ext uri="{FF2B5EF4-FFF2-40B4-BE49-F238E27FC236}">
                  <a16:creationId xmlns:a16="http://schemas.microsoft.com/office/drawing/2014/main" id="{0B6559F5-B933-4B13-8BD3-F0E1B69F056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70" name="Rectangle 34">
              <a:extLst>
                <a:ext uri="{FF2B5EF4-FFF2-40B4-BE49-F238E27FC236}">
                  <a16:creationId xmlns:a16="http://schemas.microsoft.com/office/drawing/2014/main" id="{065D9F84-DAEB-4929-AAD3-5E6A61DD1C4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42371" name="Oval 35">
              <a:extLst>
                <a:ext uri="{FF2B5EF4-FFF2-40B4-BE49-F238E27FC236}">
                  <a16:creationId xmlns:a16="http://schemas.microsoft.com/office/drawing/2014/main" id="{DADF109F-AFD8-453A-9548-AA87B3EBDD3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72" name="Oval 36">
              <a:extLst>
                <a:ext uri="{FF2B5EF4-FFF2-40B4-BE49-F238E27FC236}">
                  <a16:creationId xmlns:a16="http://schemas.microsoft.com/office/drawing/2014/main" id="{F1A9C21B-03E1-4244-A176-8393FB0E566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73" name="Oval 37">
              <a:extLst>
                <a:ext uri="{FF2B5EF4-FFF2-40B4-BE49-F238E27FC236}">
                  <a16:creationId xmlns:a16="http://schemas.microsoft.com/office/drawing/2014/main" id="{C1E258CD-068E-40F9-A660-C1667C5E46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74" name="Oval 38">
              <a:extLst>
                <a:ext uri="{FF2B5EF4-FFF2-40B4-BE49-F238E27FC236}">
                  <a16:creationId xmlns:a16="http://schemas.microsoft.com/office/drawing/2014/main" id="{E74531EF-01EF-4C3F-9024-D04D997DCD1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75" name="Oval 39">
              <a:extLst>
                <a:ext uri="{FF2B5EF4-FFF2-40B4-BE49-F238E27FC236}">
                  <a16:creationId xmlns:a16="http://schemas.microsoft.com/office/drawing/2014/main" id="{B3E769FE-7E34-481B-8626-DD157168826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76" name="Oval 40">
              <a:extLst>
                <a:ext uri="{FF2B5EF4-FFF2-40B4-BE49-F238E27FC236}">
                  <a16:creationId xmlns:a16="http://schemas.microsoft.com/office/drawing/2014/main" id="{2E37447A-CDDD-458B-9AE9-9CF283E640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77" name="Oval 41">
              <a:extLst>
                <a:ext uri="{FF2B5EF4-FFF2-40B4-BE49-F238E27FC236}">
                  <a16:creationId xmlns:a16="http://schemas.microsoft.com/office/drawing/2014/main" id="{1C064718-3B8C-42EC-AE1D-BEA547A4BB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78" name="Oval 42">
              <a:extLst>
                <a:ext uri="{FF2B5EF4-FFF2-40B4-BE49-F238E27FC236}">
                  <a16:creationId xmlns:a16="http://schemas.microsoft.com/office/drawing/2014/main" id="{7F3268B3-5D44-466C-AFF0-6C9A13C8888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79" name="Oval 43">
              <a:extLst>
                <a:ext uri="{FF2B5EF4-FFF2-40B4-BE49-F238E27FC236}">
                  <a16:creationId xmlns:a16="http://schemas.microsoft.com/office/drawing/2014/main" id="{56301797-87EE-4945-8FB8-DAAA30623FB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80" name="Oval 44">
              <a:extLst>
                <a:ext uri="{FF2B5EF4-FFF2-40B4-BE49-F238E27FC236}">
                  <a16:creationId xmlns:a16="http://schemas.microsoft.com/office/drawing/2014/main" id="{A9709633-BC61-4FCF-A132-D31CBCFDA18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81" name="Oval 45">
              <a:extLst>
                <a:ext uri="{FF2B5EF4-FFF2-40B4-BE49-F238E27FC236}">
                  <a16:creationId xmlns:a16="http://schemas.microsoft.com/office/drawing/2014/main" id="{7F8E3A4C-E851-427E-B926-296F3281F3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82" name="Oval 46">
              <a:extLst>
                <a:ext uri="{FF2B5EF4-FFF2-40B4-BE49-F238E27FC236}">
                  <a16:creationId xmlns:a16="http://schemas.microsoft.com/office/drawing/2014/main" id="{E6160796-4E6A-4B93-A7E7-168D1675100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83" name="Oval 47">
              <a:extLst>
                <a:ext uri="{FF2B5EF4-FFF2-40B4-BE49-F238E27FC236}">
                  <a16:creationId xmlns:a16="http://schemas.microsoft.com/office/drawing/2014/main" id="{765C6827-C1C7-44E8-A640-28A51728E3A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84" name="Oval 48">
              <a:extLst>
                <a:ext uri="{FF2B5EF4-FFF2-40B4-BE49-F238E27FC236}">
                  <a16:creationId xmlns:a16="http://schemas.microsoft.com/office/drawing/2014/main" id="{DBBC53E3-8079-4488-A47B-46B5627FF7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85" name="Oval 49">
              <a:extLst>
                <a:ext uri="{FF2B5EF4-FFF2-40B4-BE49-F238E27FC236}">
                  <a16:creationId xmlns:a16="http://schemas.microsoft.com/office/drawing/2014/main" id="{C2EE9BDA-11B1-4927-9FFE-5E0F4F0A42D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86" name="Oval 50">
              <a:extLst>
                <a:ext uri="{FF2B5EF4-FFF2-40B4-BE49-F238E27FC236}">
                  <a16:creationId xmlns:a16="http://schemas.microsoft.com/office/drawing/2014/main" id="{8A89B006-99DA-48B4-93D7-638DD42C8E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87" name="Oval 51">
              <a:extLst>
                <a:ext uri="{FF2B5EF4-FFF2-40B4-BE49-F238E27FC236}">
                  <a16:creationId xmlns:a16="http://schemas.microsoft.com/office/drawing/2014/main" id="{0CD00E28-717D-4B66-B2ED-7947EFB6D1E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88" name="Oval 52">
              <a:extLst>
                <a:ext uri="{FF2B5EF4-FFF2-40B4-BE49-F238E27FC236}">
                  <a16:creationId xmlns:a16="http://schemas.microsoft.com/office/drawing/2014/main" id="{0300D80F-9B98-46BC-85E5-5F853A282AA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89" name="Oval 53">
              <a:extLst>
                <a:ext uri="{FF2B5EF4-FFF2-40B4-BE49-F238E27FC236}">
                  <a16:creationId xmlns:a16="http://schemas.microsoft.com/office/drawing/2014/main" id="{5B43EAF3-EF8C-4B35-B772-B3153192F8A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90" name="Oval 54">
              <a:extLst>
                <a:ext uri="{FF2B5EF4-FFF2-40B4-BE49-F238E27FC236}">
                  <a16:creationId xmlns:a16="http://schemas.microsoft.com/office/drawing/2014/main" id="{E7C1168D-2E18-4380-B64E-811E402B487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91" name="Oval 55">
              <a:extLst>
                <a:ext uri="{FF2B5EF4-FFF2-40B4-BE49-F238E27FC236}">
                  <a16:creationId xmlns:a16="http://schemas.microsoft.com/office/drawing/2014/main" id="{9E7F7458-15CD-40FD-864A-19EC26CBEB1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92" name="Oval 56">
              <a:extLst>
                <a:ext uri="{FF2B5EF4-FFF2-40B4-BE49-F238E27FC236}">
                  <a16:creationId xmlns:a16="http://schemas.microsoft.com/office/drawing/2014/main" id="{21B0B223-E69A-4EA8-9A4D-48D5AEAB2FF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93" name="Oval 57">
              <a:extLst>
                <a:ext uri="{FF2B5EF4-FFF2-40B4-BE49-F238E27FC236}">
                  <a16:creationId xmlns:a16="http://schemas.microsoft.com/office/drawing/2014/main" id="{19536501-433A-469D-A753-327BCA590D3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94" name="Oval 58">
              <a:extLst>
                <a:ext uri="{FF2B5EF4-FFF2-40B4-BE49-F238E27FC236}">
                  <a16:creationId xmlns:a16="http://schemas.microsoft.com/office/drawing/2014/main" id="{BBA52F10-8AC9-4770-92D1-2021B8FA3A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95" name="Oval 59">
              <a:extLst>
                <a:ext uri="{FF2B5EF4-FFF2-40B4-BE49-F238E27FC236}">
                  <a16:creationId xmlns:a16="http://schemas.microsoft.com/office/drawing/2014/main" id="{EF926321-D97A-411E-9279-704703C80A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96" name="Oval 60">
              <a:extLst>
                <a:ext uri="{FF2B5EF4-FFF2-40B4-BE49-F238E27FC236}">
                  <a16:creationId xmlns:a16="http://schemas.microsoft.com/office/drawing/2014/main" id="{D66FCE44-ED9C-4BEA-8970-BCA60B7D050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97" name="Oval 61">
              <a:extLst>
                <a:ext uri="{FF2B5EF4-FFF2-40B4-BE49-F238E27FC236}">
                  <a16:creationId xmlns:a16="http://schemas.microsoft.com/office/drawing/2014/main" id="{CFE3B56A-C3C2-4CE3-B6E1-8A1A4A617B7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98" name="Oval 62">
              <a:extLst>
                <a:ext uri="{FF2B5EF4-FFF2-40B4-BE49-F238E27FC236}">
                  <a16:creationId xmlns:a16="http://schemas.microsoft.com/office/drawing/2014/main" id="{CBDE7755-5A17-4BAA-A0FE-867642722ED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399" name="Oval 63">
              <a:extLst>
                <a:ext uri="{FF2B5EF4-FFF2-40B4-BE49-F238E27FC236}">
                  <a16:creationId xmlns:a16="http://schemas.microsoft.com/office/drawing/2014/main" id="{38E53562-5554-443C-A73E-A3EBA6F90B1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00" name="Oval 64">
              <a:extLst>
                <a:ext uri="{FF2B5EF4-FFF2-40B4-BE49-F238E27FC236}">
                  <a16:creationId xmlns:a16="http://schemas.microsoft.com/office/drawing/2014/main" id="{530D36C0-CA48-4A06-9CF5-43D103DD863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01" name="Oval 65">
              <a:extLst>
                <a:ext uri="{FF2B5EF4-FFF2-40B4-BE49-F238E27FC236}">
                  <a16:creationId xmlns:a16="http://schemas.microsoft.com/office/drawing/2014/main" id="{106E330F-8629-46AC-B630-E6413736E3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02" name="Oval 66">
              <a:extLst>
                <a:ext uri="{FF2B5EF4-FFF2-40B4-BE49-F238E27FC236}">
                  <a16:creationId xmlns:a16="http://schemas.microsoft.com/office/drawing/2014/main" id="{CB0B3434-A065-495F-A2A3-21D7679DF1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03" name="Oval 67">
              <a:extLst>
                <a:ext uri="{FF2B5EF4-FFF2-40B4-BE49-F238E27FC236}">
                  <a16:creationId xmlns:a16="http://schemas.microsoft.com/office/drawing/2014/main" id="{16BBFB96-A9A8-4418-B07F-D55AA229274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04" name="Oval 68">
              <a:extLst>
                <a:ext uri="{FF2B5EF4-FFF2-40B4-BE49-F238E27FC236}">
                  <a16:creationId xmlns:a16="http://schemas.microsoft.com/office/drawing/2014/main" id="{8F349F0D-7BA4-4229-8C4C-AF4C28F781F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05" name="Oval 69">
              <a:extLst>
                <a:ext uri="{FF2B5EF4-FFF2-40B4-BE49-F238E27FC236}">
                  <a16:creationId xmlns:a16="http://schemas.microsoft.com/office/drawing/2014/main" id="{3C4EEDB8-C84F-4C38-8726-21D1002AEB5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06" name="Oval 70">
              <a:extLst>
                <a:ext uri="{FF2B5EF4-FFF2-40B4-BE49-F238E27FC236}">
                  <a16:creationId xmlns:a16="http://schemas.microsoft.com/office/drawing/2014/main" id="{E19EA4B2-6F04-445D-95EB-0014A02812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07" name="Oval 71">
              <a:extLst>
                <a:ext uri="{FF2B5EF4-FFF2-40B4-BE49-F238E27FC236}">
                  <a16:creationId xmlns:a16="http://schemas.microsoft.com/office/drawing/2014/main" id="{A693D75F-4FDC-493A-817A-852615571ED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08" name="Oval 72">
              <a:extLst>
                <a:ext uri="{FF2B5EF4-FFF2-40B4-BE49-F238E27FC236}">
                  <a16:creationId xmlns:a16="http://schemas.microsoft.com/office/drawing/2014/main" id="{04CEE418-E37C-4A2B-94F7-D8210BC5C2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09" name="Oval 73">
              <a:extLst>
                <a:ext uri="{FF2B5EF4-FFF2-40B4-BE49-F238E27FC236}">
                  <a16:creationId xmlns:a16="http://schemas.microsoft.com/office/drawing/2014/main" id="{6A09A71D-4E61-4CA3-B93C-A80715031A5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10" name="Oval 74">
              <a:extLst>
                <a:ext uri="{FF2B5EF4-FFF2-40B4-BE49-F238E27FC236}">
                  <a16:creationId xmlns:a16="http://schemas.microsoft.com/office/drawing/2014/main" id="{5D9579C4-BB35-4161-B361-C46C57C9384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11" name="Oval 75">
              <a:extLst>
                <a:ext uri="{FF2B5EF4-FFF2-40B4-BE49-F238E27FC236}">
                  <a16:creationId xmlns:a16="http://schemas.microsoft.com/office/drawing/2014/main" id="{CA39520A-4658-45DC-B5F0-446872082E1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12" name="Oval 76">
              <a:extLst>
                <a:ext uri="{FF2B5EF4-FFF2-40B4-BE49-F238E27FC236}">
                  <a16:creationId xmlns:a16="http://schemas.microsoft.com/office/drawing/2014/main" id="{55119B24-2836-4D11-8B3D-8244D220059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13" name="Oval 77">
              <a:extLst>
                <a:ext uri="{FF2B5EF4-FFF2-40B4-BE49-F238E27FC236}">
                  <a16:creationId xmlns:a16="http://schemas.microsoft.com/office/drawing/2014/main" id="{F42663F0-905F-480E-8D58-6031755E197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14" name="Oval 78">
              <a:extLst>
                <a:ext uri="{FF2B5EF4-FFF2-40B4-BE49-F238E27FC236}">
                  <a16:creationId xmlns:a16="http://schemas.microsoft.com/office/drawing/2014/main" id="{26FA5CC8-9034-46F4-BD05-B6CA31A39A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15" name="Oval 79">
              <a:extLst>
                <a:ext uri="{FF2B5EF4-FFF2-40B4-BE49-F238E27FC236}">
                  <a16:creationId xmlns:a16="http://schemas.microsoft.com/office/drawing/2014/main" id="{ACBD8EBD-4675-428D-B6C4-9EFBB610809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16" name="Oval 80">
              <a:extLst>
                <a:ext uri="{FF2B5EF4-FFF2-40B4-BE49-F238E27FC236}">
                  <a16:creationId xmlns:a16="http://schemas.microsoft.com/office/drawing/2014/main" id="{EEC7E1E3-2ACF-4936-B39C-C043BE20E1F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17" name="Oval 81">
              <a:extLst>
                <a:ext uri="{FF2B5EF4-FFF2-40B4-BE49-F238E27FC236}">
                  <a16:creationId xmlns:a16="http://schemas.microsoft.com/office/drawing/2014/main" id="{FEDEF5FD-F839-47B6-8968-BA094DA83F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18" name="Oval 82">
              <a:extLst>
                <a:ext uri="{FF2B5EF4-FFF2-40B4-BE49-F238E27FC236}">
                  <a16:creationId xmlns:a16="http://schemas.microsoft.com/office/drawing/2014/main" id="{0E0E666E-7B3F-412C-A913-8856DBDAD6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19" name="Oval 83">
              <a:extLst>
                <a:ext uri="{FF2B5EF4-FFF2-40B4-BE49-F238E27FC236}">
                  <a16:creationId xmlns:a16="http://schemas.microsoft.com/office/drawing/2014/main" id="{597034DD-4008-4C2B-96BC-C5FF3210C4F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20" name="Oval 84">
              <a:extLst>
                <a:ext uri="{FF2B5EF4-FFF2-40B4-BE49-F238E27FC236}">
                  <a16:creationId xmlns:a16="http://schemas.microsoft.com/office/drawing/2014/main" id="{7BE26699-B335-4874-9B09-9C5FAA598FC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21" name="Oval 85">
              <a:extLst>
                <a:ext uri="{FF2B5EF4-FFF2-40B4-BE49-F238E27FC236}">
                  <a16:creationId xmlns:a16="http://schemas.microsoft.com/office/drawing/2014/main" id="{9F3298A0-8F6D-4779-B771-1B2896A7205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22" name="Oval 86">
              <a:extLst>
                <a:ext uri="{FF2B5EF4-FFF2-40B4-BE49-F238E27FC236}">
                  <a16:creationId xmlns:a16="http://schemas.microsoft.com/office/drawing/2014/main" id="{2B13D76B-6CE3-4284-9E2C-28A4371C735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23" name="Oval 87">
              <a:extLst>
                <a:ext uri="{FF2B5EF4-FFF2-40B4-BE49-F238E27FC236}">
                  <a16:creationId xmlns:a16="http://schemas.microsoft.com/office/drawing/2014/main" id="{01663A72-86F2-44E2-8CC5-AFB0DA1CFE2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24" name="Oval 88">
              <a:extLst>
                <a:ext uri="{FF2B5EF4-FFF2-40B4-BE49-F238E27FC236}">
                  <a16:creationId xmlns:a16="http://schemas.microsoft.com/office/drawing/2014/main" id="{724039D8-E0D3-4EA9-AA0D-193C44B120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25" name="Oval 89">
              <a:extLst>
                <a:ext uri="{FF2B5EF4-FFF2-40B4-BE49-F238E27FC236}">
                  <a16:creationId xmlns:a16="http://schemas.microsoft.com/office/drawing/2014/main" id="{608DA2FA-7D73-4B81-9468-4CC06CA6B30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26" name="Oval 90">
              <a:extLst>
                <a:ext uri="{FF2B5EF4-FFF2-40B4-BE49-F238E27FC236}">
                  <a16:creationId xmlns:a16="http://schemas.microsoft.com/office/drawing/2014/main" id="{4FE45BFC-2D57-46D5-BA10-CE75F232ACC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27" name="Oval 91">
              <a:extLst>
                <a:ext uri="{FF2B5EF4-FFF2-40B4-BE49-F238E27FC236}">
                  <a16:creationId xmlns:a16="http://schemas.microsoft.com/office/drawing/2014/main" id="{91609925-F283-4597-8C67-703893033DD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28" name="Oval 92">
              <a:extLst>
                <a:ext uri="{FF2B5EF4-FFF2-40B4-BE49-F238E27FC236}">
                  <a16:creationId xmlns:a16="http://schemas.microsoft.com/office/drawing/2014/main" id="{1BA25CFA-1AF6-48B5-BAFC-73373D65FB8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29" name="Oval 93">
              <a:extLst>
                <a:ext uri="{FF2B5EF4-FFF2-40B4-BE49-F238E27FC236}">
                  <a16:creationId xmlns:a16="http://schemas.microsoft.com/office/drawing/2014/main" id="{7302653D-AFD7-4686-8F71-0FC108FF543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30" name="Oval 94">
              <a:extLst>
                <a:ext uri="{FF2B5EF4-FFF2-40B4-BE49-F238E27FC236}">
                  <a16:creationId xmlns:a16="http://schemas.microsoft.com/office/drawing/2014/main" id="{11ABDC26-6013-4FDA-8F70-9F3CB036EEF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31" name="Oval 95">
              <a:extLst>
                <a:ext uri="{FF2B5EF4-FFF2-40B4-BE49-F238E27FC236}">
                  <a16:creationId xmlns:a16="http://schemas.microsoft.com/office/drawing/2014/main" id="{64905B19-4E3F-4610-898B-C6A1EC44B2F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32" name="Oval 96">
              <a:extLst>
                <a:ext uri="{FF2B5EF4-FFF2-40B4-BE49-F238E27FC236}">
                  <a16:creationId xmlns:a16="http://schemas.microsoft.com/office/drawing/2014/main" id="{8D58C0DF-B20B-4DE5-A0A3-E09294688AB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33" name="Oval 97">
              <a:extLst>
                <a:ext uri="{FF2B5EF4-FFF2-40B4-BE49-F238E27FC236}">
                  <a16:creationId xmlns:a16="http://schemas.microsoft.com/office/drawing/2014/main" id="{A363F758-81F5-4A25-A728-85AEBF092B1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34" name="Oval 98">
              <a:extLst>
                <a:ext uri="{FF2B5EF4-FFF2-40B4-BE49-F238E27FC236}">
                  <a16:creationId xmlns:a16="http://schemas.microsoft.com/office/drawing/2014/main" id="{F5523976-55A5-4968-900C-A18972A7FB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35" name="Oval 99">
              <a:extLst>
                <a:ext uri="{FF2B5EF4-FFF2-40B4-BE49-F238E27FC236}">
                  <a16:creationId xmlns:a16="http://schemas.microsoft.com/office/drawing/2014/main" id="{5EA64278-1C31-490B-BAA4-87CC04D88CE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36" name="Oval 100">
              <a:extLst>
                <a:ext uri="{FF2B5EF4-FFF2-40B4-BE49-F238E27FC236}">
                  <a16:creationId xmlns:a16="http://schemas.microsoft.com/office/drawing/2014/main" id="{B7AB89AA-AFA9-4FD6-9D7D-E727596434F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37" name="Oval 101">
              <a:extLst>
                <a:ext uri="{FF2B5EF4-FFF2-40B4-BE49-F238E27FC236}">
                  <a16:creationId xmlns:a16="http://schemas.microsoft.com/office/drawing/2014/main" id="{E7B5EE76-29A1-4FD6-A849-485463E3DB4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38" name="Oval 102">
              <a:extLst>
                <a:ext uri="{FF2B5EF4-FFF2-40B4-BE49-F238E27FC236}">
                  <a16:creationId xmlns:a16="http://schemas.microsoft.com/office/drawing/2014/main" id="{71D42376-3FE0-4C6B-8843-2C3CA9C7E20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39" name="Oval 103">
              <a:extLst>
                <a:ext uri="{FF2B5EF4-FFF2-40B4-BE49-F238E27FC236}">
                  <a16:creationId xmlns:a16="http://schemas.microsoft.com/office/drawing/2014/main" id="{9A80FE8A-636C-418C-911C-3D0F9543850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40" name="Oval 104">
              <a:extLst>
                <a:ext uri="{FF2B5EF4-FFF2-40B4-BE49-F238E27FC236}">
                  <a16:creationId xmlns:a16="http://schemas.microsoft.com/office/drawing/2014/main" id="{31746E37-F89B-4249-90DE-B423CACB4D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41" name="Oval 105">
              <a:extLst>
                <a:ext uri="{FF2B5EF4-FFF2-40B4-BE49-F238E27FC236}">
                  <a16:creationId xmlns:a16="http://schemas.microsoft.com/office/drawing/2014/main" id="{8791AA7D-37CB-433A-B9A6-74471B4CAF8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42" name="Oval 106">
              <a:extLst>
                <a:ext uri="{FF2B5EF4-FFF2-40B4-BE49-F238E27FC236}">
                  <a16:creationId xmlns:a16="http://schemas.microsoft.com/office/drawing/2014/main" id="{37A052F5-C005-489C-9F0D-6F15ED940FA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43" name="Oval 107">
              <a:extLst>
                <a:ext uri="{FF2B5EF4-FFF2-40B4-BE49-F238E27FC236}">
                  <a16:creationId xmlns:a16="http://schemas.microsoft.com/office/drawing/2014/main" id="{F39F1A0F-4B1F-4938-A564-243C01566F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44" name="Oval 108">
              <a:extLst>
                <a:ext uri="{FF2B5EF4-FFF2-40B4-BE49-F238E27FC236}">
                  <a16:creationId xmlns:a16="http://schemas.microsoft.com/office/drawing/2014/main" id="{49DC2E7C-02A9-4B32-8B85-93BBE0FCC0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45" name="Oval 109">
              <a:extLst>
                <a:ext uri="{FF2B5EF4-FFF2-40B4-BE49-F238E27FC236}">
                  <a16:creationId xmlns:a16="http://schemas.microsoft.com/office/drawing/2014/main" id="{8CD88DF4-2B34-4B04-B4BB-A42A0BD490D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46" name="Oval 110">
              <a:extLst>
                <a:ext uri="{FF2B5EF4-FFF2-40B4-BE49-F238E27FC236}">
                  <a16:creationId xmlns:a16="http://schemas.microsoft.com/office/drawing/2014/main" id="{622AED69-7B16-4180-9DA3-BD30F5B08A6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47" name="Oval 111">
              <a:extLst>
                <a:ext uri="{FF2B5EF4-FFF2-40B4-BE49-F238E27FC236}">
                  <a16:creationId xmlns:a16="http://schemas.microsoft.com/office/drawing/2014/main" id="{990649E8-C33A-4C0B-9F2D-2221F3EE9B4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48" name="Oval 112">
              <a:extLst>
                <a:ext uri="{FF2B5EF4-FFF2-40B4-BE49-F238E27FC236}">
                  <a16:creationId xmlns:a16="http://schemas.microsoft.com/office/drawing/2014/main" id="{2774D50E-BE5E-4618-AC16-D950CC0AA31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49" name="Oval 113">
              <a:extLst>
                <a:ext uri="{FF2B5EF4-FFF2-40B4-BE49-F238E27FC236}">
                  <a16:creationId xmlns:a16="http://schemas.microsoft.com/office/drawing/2014/main" id="{90800D34-7E73-4837-8BBB-EFAA1A5C7CD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50" name="Oval 114">
              <a:extLst>
                <a:ext uri="{FF2B5EF4-FFF2-40B4-BE49-F238E27FC236}">
                  <a16:creationId xmlns:a16="http://schemas.microsoft.com/office/drawing/2014/main" id="{68D28128-34C4-477D-99A0-E402F0C08C4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51" name="Oval 115">
              <a:extLst>
                <a:ext uri="{FF2B5EF4-FFF2-40B4-BE49-F238E27FC236}">
                  <a16:creationId xmlns:a16="http://schemas.microsoft.com/office/drawing/2014/main" id="{92981739-26BB-41C2-A530-6ABF4AE852D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52" name="Oval 116">
              <a:extLst>
                <a:ext uri="{FF2B5EF4-FFF2-40B4-BE49-F238E27FC236}">
                  <a16:creationId xmlns:a16="http://schemas.microsoft.com/office/drawing/2014/main" id="{E0F9175C-9DA7-48AA-8603-0B9F2B0D804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53" name="Oval 117">
              <a:extLst>
                <a:ext uri="{FF2B5EF4-FFF2-40B4-BE49-F238E27FC236}">
                  <a16:creationId xmlns:a16="http://schemas.microsoft.com/office/drawing/2014/main" id="{3A970876-AA90-4EAB-A273-D7113A8DE2D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54" name="Oval 118">
              <a:extLst>
                <a:ext uri="{FF2B5EF4-FFF2-40B4-BE49-F238E27FC236}">
                  <a16:creationId xmlns:a16="http://schemas.microsoft.com/office/drawing/2014/main" id="{5ABB6FCA-61C8-4CD5-96CA-CA282F5C4BD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55" name="Oval 119">
              <a:extLst>
                <a:ext uri="{FF2B5EF4-FFF2-40B4-BE49-F238E27FC236}">
                  <a16:creationId xmlns:a16="http://schemas.microsoft.com/office/drawing/2014/main" id="{9C775A41-27D4-479D-8CAE-3152034425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56" name="Oval 120">
              <a:extLst>
                <a:ext uri="{FF2B5EF4-FFF2-40B4-BE49-F238E27FC236}">
                  <a16:creationId xmlns:a16="http://schemas.microsoft.com/office/drawing/2014/main" id="{BD582EFE-E593-4B8C-AFBD-8757437314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57" name="Oval 121">
              <a:extLst>
                <a:ext uri="{FF2B5EF4-FFF2-40B4-BE49-F238E27FC236}">
                  <a16:creationId xmlns:a16="http://schemas.microsoft.com/office/drawing/2014/main" id="{15201CBE-AB54-48B6-967A-055ACE7AAF5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58" name="Oval 122">
              <a:extLst>
                <a:ext uri="{FF2B5EF4-FFF2-40B4-BE49-F238E27FC236}">
                  <a16:creationId xmlns:a16="http://schemas.microsoft.com/office/drawing/2014/main" id="{AD6EBE6F-7AAD-461F-A396-8B9F34A3D70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59" name="Oval 123">
              <a:extLst>
                <a:ext uri="{FF2B5EF4-FFF2-40B4-BE49-F238E27FC236}">
                  <a16:creationId xmlns:a16="http://schemas.microsoft.com/office/drawing/2014/main" id="{24174215-4591-402B-83F2-5E1CA26BD1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60" name="Oval 124">
              <a:extLst>
                <a:ext uri="{FF2B5EF4-FFF2-40B4-BE49-F238E27FC236}">
                  <a16:creationId xmlns:a16="http://schemas.microsoft.com/office/drawing/2014/main" id="{DD4BB7E4-062E-4C1B-BFF6-DF69011A5C6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61" name="Oval 125">
              <a:extLst>
                <a:ext uri="{FF2B5EF4-FFF2-40B4-BE49-F238E27FC236}">
                  <a16:creationId xmlns:a16="http://schemas.microsoft.com/office/drawing/2014/main" id="{F02DE80B-0F1B-4AA5-87D2-EE4B6BEEC60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62" name="Oval 126">
              <a:extLst>
                <a:ext uri="{FF2B5EF4-FFF2-40B4-BE49-F238E27FC236}">
                  <a16:creationId xmlns:a16="http://schemas.microsoft.com/office/drawing/2014/main" id="{9BB8E42D-160F-4BB5-AF2D-A3771C863C2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63" name="Oval 127">
              <a:extLst>
                <a:ext uri="{FF2B5EF4-FFF2-40B4-BE49-F238E27FC236}">
                  <a16:creationId xmlns:a16="http://schemas.microsoft.com/office/drawing/2014/main" id="{F4EB6989-2B5B-4418-85BA-62818DB1260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64" name="Oval 128">
              <a:extLst>
                <a:ext uri="{FF2B5EF4-FFF2-40B4-BE49-F238E27FC236}">
                  <a16:creationId xmlns:a16="http://schemas.microsoft.com/office/drawing/2014/main" id="{FA7353EC-CA53-4A2C-AE81-8457E2B90E9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65" name="Oval 129">
              <a:extLst>
                <a:ext uri="{FF2B5EF4-FFF2-40B4-BE49-F238E27FC236}">
                  <a16:creationId xmlns:a16="http://schemas.microsoft.com/office/drawing/2014/main" id="{9D8D4358-F9B9-43BC-824F-9CFAF5BB98B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66" name="Oval 130">
              <a:extLst>
                <a:ext uri="{FF2B5EF4-FFF2-40B4-BE49-F238E27FC236}">
                  <a16:creationId xmlns:a16="http://schemas.microsoft.com/office/drawing/2014/main" id="{88955A95-B8A1-4190-B23B-B9DBD46477A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67" name="Oval 131">
              <a:extLst>
                <a:ext uri="{FF2B5EF4-FFF2-40B4-BE49-F238E27FC236}">
                  <a16:creationId xmlns:a16="http://schemas.microsoft.com/office/drawing/2014/main" id="{E6A1B1F9-03D9-4E0C-A0EE-AC5BCB5487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68" name="Oval 132">
              <a:extLst>
                <a:ext uri="{FF2B5EF4-FFF2-40B4-BE49-F238E27FC236}">
                  <a16:creationId xmlns:a16="http://schemas.microsoft.com/office/drawing/2014/main" id="{BE2CC77D-365F-42D1-8AA3-AB673C93C81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69" name="Oval 133">
              <a:extLst>
                <a:ext uri="{FF2B5EF4-FFF2-40B4-BE49-F238E27FC236}">
                  <a16:creationId xmlns:a16="http://schemas.microsoft.com/office/drawing/2014/main" id="{EEDC7B61-B777-471B-ACC8-B6CB21C1677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70" name="Oval 134">
              <a:extLst>
                <a:ext uri="{FF2B5EF4-FFF2-40B4-BE49-F238E27FC236}">
                  <a16:creationId xmlns:a16="http://schemas.microsoft.com/office/drawing/2014/main" id="{024FF2D3-C904-4156-AB99-0F55EE50A42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71" name="Oval 135">
              <a:extLst>
                <a:ext uri="{FF2B5EF4-FFF2-40B4-BE49-F238E27FC236}">
                  <a16:creationId xmlns:a16="http://schemas.microsoft.com/office/drawing/2014/main" id="{A2BFA92D-99FF-4806-B1C1-080F1BA869A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72" name="Oval 136">
              <a:extLst>
                <a:ext uri="{FF2B5EF4-FFF2-40B4-BE49-F238E27FC236}">
                  <a16:creationId xmlns:a16="http://schemas.microsoft.com/office/drawing/2014/main" id="{F10F35F4-666F-41B3-AB0D-279090B3910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73" name="Oval 137">
              <a:extLst>
                <a:ext uri="{FF2B5EF4-FFF2-40B4-BE49-F238E27FC236}">
                  <a16:creationId xmlns:a16="http://schemas.microsoft.com/office/drawing/2014/main" id="{B0D483E3-8653-4A18-AACB-E11B9B1D493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74" name="Oval 138">
              <a:extLst>
                <a:ext uri="{FF2B5EF4-FFF2-40B4-BE49-F238E27FC236}">
                  <a16:creationId xmlns:a16="http://schemas.microsoft.com/office/drawing/2014/main" id="{862AFF1E-5EAC-44D8-9667-CFEB68912BC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75" name="Oval 139">
              <a:extLst>
                <a:ext uri="{FF2B5EF4-FFF2-40B4-BE49-F238E27FC236}">
                  <a16:creationId xmlns:a16="http://schemas.microsoft.com/office/drawing/2014/main" id="{7E2C7B57-EF18-4129-9014-D9B32E45817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76" name="Oval 140">
              <a:extLst>
                <a:ext uri="{FF2B5EF4-FFF2-40B4-BE49-F238E27FC236}">
                  <a16:creationId xmlns:a16="http://schemas.microsoft.com/office/drawing/2014/main" id="{75137A33-4059-4C4F-A34E-FF10E75B2A5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77" name="Oval 141">
              <a:extLst>
                <a:ext uri="{FF2B5EF4-FFF2-40B4-BE49-F238E27FC236}">
                  <a16:creationId xmlns:a16="http://schemas.microsoft.com/office/drawing/2014/main" id="{B127B1C6-A553-4ADB-934A-63F60C2D196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78" name="Oval 142">
              <a:extLst>
                <a:ext uri="{FF2B5EF4-FFF2-40B4-BE49-F238E27FC236}">
                  <a16:creationId xmlns:a16="http://schemas.microsoft.com/office/drawing/2014/main" id="{BA2C1CD2-CD29-48D1-98CD-51788546F33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79" name="Oval 143">
              <a:extLst>
                <a:ext uri="{FF2B5EF4-FFF2-40B4-BE49-F238E27FC236}">
                  <a16:creationId xmlns:a16="http://schemas.microsoft.com/office/drawing/2014/main" id="{ACF527EA-6E8E-465A-BA0D-606B334310D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80" name="Oval 144">
              <a:extLst>
                <a:ext uri="{FF2B5EF4-FFF2-40B4-BE49-F238E27FC236}">
                  <a16:creationId xmlns:a16="http://schemas.microsoft.com/office/drawing/2014/main" id="{2EDE9059-E85C-431D-A15A-A2CD327E327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81" name="Oval 145">
              <a:extLst>
                <a:ext uri="{FF2B5EF4-FFF2-40B4-BE49-F238E27FC236}">
                  <a16:creationId xmlns:a16="http://schemas.microsoft.com/office/drawing/2014/main" id="{F6B486C9-36AC-4B60-AA13-29C0DB919A3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82" name="Oval 146">
              <a:extLst>
                <a:ext uri="{FF2B5EF4-FFF2-40B4-BE49-F238E27FC236}">
                  <a16:creationId xmlns:a16="http://schemas.microsoft.com/office/drawing/2014/main" id="{B4FCE079-93CF-4AA0-A50F-026A6E1C1E5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83" name="Oval 147">
              <a:extLst>
                <a:ext uri="{FF2B5EF4-FFF2-40B4-BE49-F238E27FC236}">
                  <a16:creationId xmlns:a16="http://schemas.microsoft.com/office/drawing/2014/main" id="{060E14BA-8B60-494B-B635-28F6EC6956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84" name="Oval 148">
              <a:extLst>
                <a:ext uri="{FF2B5EF4-FFF2-40B4-BE49-F238E27FC236}">
                  <a16:creationId xmlns:a16="http://schemas.microsoft.com/office/drawing/2014/main" id="{3E3E0187-097D-4033-93B1-5F1DFD3493F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85" name="Oval 149">
              <a:extLst>
                <a:ext uri="{FF2B5EF4-FFF2-40B4-BE49-F238E27FC236}">
                  <a16:creationId xmlns:a16="http://schemas.microsoft.com/office/drawing/2014/main" id="{BDA266B1-F075-4C29-985B-D48D1E2204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86" name="Oval 150">
              <a:extLst>
                <a:ext uri="{FF2B5EF4-FFF2-40B4-BE49-F238E27FC236}">
                  <a16:creationId xmlns:a16="http://schemas.microsoft.com/office/drawing/2014/main" id="{F02039BE-9052-4DA6-BA3B-AEA10D6599B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87" name="Oval 151">
              <a:extLst>
                <a:ext uri="{FF2B5EF4-FFF2-40B4-BE49-F238E27FC236}">
                  <a16:creationId xmlns:a16="http://schemas.microsoft.com/office/drawing/2014/main" id="{4A627B51-01DA-49AD-8E41-22556C8143A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88" name="Oval 152">
              <a:extLst>
                <a:ext uri="{FF2B5EF4-FFF2-40B4-BE49-F238E27FC236}">
                  <a16:creationId xmlns:a16="http://schemas.microsoft.com/office/drawing/2014/main" id="{9AB73B2F-FE7D-4D7A-8D4A-136E576D35E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89" name="Oval 153">
              <a:extLst>
                <a:ext uri="{FF2B5EF4-FFF2-40B4-BE49-F238E27FC236}">
                  <a16:creationId xmlns:a16="http://schemas.microsoft.com/office/drawing/2014/main" id="{A124A089-550B-4576-9D46-E26FE886149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90" name="Oval 154">
              <a:extLst>
                <a:ext uri="{FF2B5EF4-FFF2-40B4-BE49-F238E27FC236}">
                  <a16:creationId xmlns:a16="http://schemas.microsoft.com/office/drawing/2014/main" id="{6C02C7DE-6D13-4B74-BB5D-E4D49A1E815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91" name="Oval 155">
              <a:extLst>
                <a:ext uri="{FF2B5EF4-FFF2-40B4-BE49-F238E27FC236}">
                  <a16:creationId xmlns:a16="http://schemas.microsoft.com/office/drawing/2014/main" id="{B5C11100-F129-4366-B477-ED790CF8836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92" name="Oval 156">
              <a:extLst>
                <a:ext uri="{FF2B5EF4-FFF2-40B4-BE49-F238E27FC236}">
                  <a16:creationId xmlns:a16="http://schemas.microsoft.com/office/drawing/2014/main" id="{F0EBF5B0-61A1-4D89-A7C9-69A09C08A6D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93" name="Oval 157">
              <a:extLst>
                <a:ext uri="{FF2B5EF4-FFF2-40B4-BE49-F238E27FC236}">
                  <a16:creationId xmlns:a16="http://schemas.microsoft.com/office/drawing/2014/main" id="{0D786D24-2870-408D-9D83-C4A40C8353B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94" name="Oval 158">
              <a:extLst>
                <a:ext uri="{FF2B5EF4-FFF2-40B4-BE49-F238E27FC236}">
                  <a16:creationId xmlns:a16="http://schemas.microsoft.com/office/drawing/2014/main" id="{6D970891-A1CB-4A4A-A02B-FF675B68B54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95" name="Oval 159">
              <a:extLst>
                <a:ext uri="{FF2B5EF4-FFF2-40B4-BE49-F238E27FC236}">
                  <a16:creationId xmlns:a16="http://schemas.microsoft.com/office/drawing/2014/main" id="{C8007D9E-F4D4-47C3-A3E6-9F6AE948B9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96" name="Oval 160">
              <a:extLst>
                <a:ext uri="{FF2B5EF4-FFF2-40B4-BE49-F238E27FC236}">
                  <a16:creationId xmlns:a16="http://schemas.microsoft.com/office/drawing/2014/main" id="{B7402780-E338-4399-9293-AE7F46ABEAA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97" name="Oval 161">
              <a:extLst>
                <a:ext uri="{FF2B5EF4-FFF2-40B4-BE49-F238E27FC236}">
                  <a16:creationId xmlns:a16="http://schemas.microsoft.com/office/drawing/2014/main" id="{B4768B0D-D7DE-4A39-B581-19DB1BDBAD5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98" name="Oval 162">
              <a:extLst>
                <a:ext uri="{FF2B5EF4-FFF2-40B4-BE49-F238E27FC236}">
                  <a16:creationId xmlns:a16="http://schemas.microsoft.com/office/drawing/2014/main" id="{046E8F20-FC35-430D-9C60-AE0EFB195F0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499" name="Oval 163">
              <a:extLst>
                <a:ext uri="{FF2B5EF4-FFF2-40B4-BE49-F238E27FC236}">
                  <a16:creationId xmlns:a16="http://schemas.microsoft.com/office/drawing/2014/main" id="{FE5DC36C-6AA4-4914-9DCE-93880C99DE8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00" name="Oval 164">
              <a:extLst>
                <a:ext uri="{FF2B5EF4-FFF2-40B4-BE49-F238E27FC236}">
                  <a16:creationId xmlns:a16="http://schemas.microsoft.com/office/drawing/2014/main" id="{CF41770B-5219-4CE4-B5B1-B8600C202A0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01" name="Oval 165">
              <a:extLst>
                <a:ext uri="{FF2B5EF4-FFF2-40B4-BE49-F238E27FC236}">
                  <a16:creationId xmlns:a16="http://schemas.microsoft.com/office/drawing/2014/main" id="{23FA1734-07E2-4324-817F-BDB49ABCB72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02" name="Oval 166">
              <a:extLst>
                <a:ext uri="{FF2B5EF4-FFF2-40B4-BE49-F238E27FC236}">
                  <a16:creationId xmlns:a16="http://schemas.microsoft.com/office/drawing/2014/main" id="{B59B431E-B558-4957-87A7-815B76C4A2F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03" name="Oval 167">
              <a:extLst>
                <a:ext uri="{FF2B5EF4-FFF2-40B4-BE49-F238E27FC236}">
                  <a16:creationId xmlns:a16="http://schemas.microsoft.com/office/drawing/2014/main" id="{A04AB151-60CC-4AD7-A81D-1C4C52E92CA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04" name="Oval 168">
              <a:extLst>
                <a:ext uri="{FF2B5EF4-FFF2-40B4-BE49-F238E27FC236}">
                  <a16:creationId xmlns:a16="http://schemas.microsoft.com/office/drawing/2014/main" id="{696C5B05-CA3B-4F9E-9CAA-2715B0676ED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05" name="Oval 169">
              <a:extLst>
                <a:ext uri="{FF2B5EF4-FFF2-40B4-BE49-F238E27FC236}">
                  <a16:creationId xmlns:a16="http://schemas.microsoft.com/office/drawing/2014/main" id="{F0726F2F-5499-4025-A320-76A1D74FF1A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06" name="Oval 170">
              <a:extLst>
                <a:ext uri="{FF2B5EF4-FFF2-40B4-BE49-F238E27FC236}">
                  <a16:creationId xmlns:a16="http://schemas.microsoft.com/office/drawing/2014/main" id="{CBED6902-84BE-4C25-9652-2ECC98024E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07" name="Oval 171">
              <a:extLst>
                <a:ext uri="{FF2B5EF4-FFF2-40B4-BE49-F238E27FC236}">
                  <a16:creationId xmlns:a16="http://schemas.microsoft.com/office/drawing/2014/main" id="{2301C65F-8F15-4B36-9E41-2D60EBB4B76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08" name="Oval 172">
              <a:extLst>
                <a:ext uri="{FF2B5EF4-FFF2-40B4-BE49-F238E27FC236}">
                  <a16:creationId xmlns:a16="http://schemas.microsoft.com/office/drawing/2014/main" id="{0A5E279F-EB61-4EBE-A727-D40E914A62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09" name="Oval 173">
              <a:extLst>
                <a:ext uri="{FF2B5EF4-FFF2-40B4-BE49-F238E27FC236}">
                  <a16:creationId xmlns:a16="http://schemas.microsoft.com/office/drawing/2014/main" id="{FC12C0A9-DB56-43F2-A47B-26F33149AAB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10" name="Oval 174">
              <a:extLst>
                <a:ext uri="{FF2B5EF4-FFF2-40B4-BE49-F238E27FC236}">
                  <a16:creationId xmlns:a16="http://schemas.microsoft.com/office/drawing/2014/main" id="{9F51B6D4-895B-44BF-9D48-A8843C69B94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11" name="Oval 175">
              <a:extLst>
                <a:ext uri="{FF2B5EF4-FFF2-40B4-BE49-F238E27FC236}">
                  <a16:creationId xmlns:a16="http://schemas.microsoft.com/office/drawing/2014/main" id="{CBFB90CD-4576-445E-BB9D-CC349F36D91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12" name="Oval 176">
              <a:extLst>
                <a:ext uri="{FF2B5EF4-FFF2-40B4-BE49-F238E27FC236}">
                  <a16:creationId xmlns:a16="http://schemas.microsoft.com/office/drawing/2014/main" id="{C6F796A5-F747-4A26-9713-FB1E78EA5F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13" name="Oval 177">
              <a:extLst>
                <a:ext uri="{FF2B5EF4-FFF2-40B4-BE49-F238E27FC236}">
                  <a16:creationId xmlns:a16="http://schemas.microsoft.com/office/drawing/2014/main" id="{38584749-0318-4EC7-8E99-FE5CC7EB7A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14" name="Oval 178">
              <a:extLst>
                <a:ext uri="{FF2B5EF4-FFF2-40B4-BE49-F238E27FC236}">
                  <a16:creationId xmlns:a16="http://schemas.microsoft.com/office/drawing/2014/main" id="{714E3ABC-D1F3-48C3-B2D2-C3330E916F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15" name="Oval 179">
              <a:extLst>
                <a:ext uri="{FF2B5EF4-FFF2-40B4-BE49-F238E27FC236}">
                  <a16:creationId xmlns:a16="http://schemas.microsoft.com/office/drawing/2014/main" id="{26C65CE2-BED9-40BA-8912-867561F2BB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16" name="Oval 180">
              <a:extLst>
                <a:ext uri="{FF2B5EF4-FFF2-40B4-BE49-F238E27FC236}">
                  <a16:creationId xmlns:a16="http://schemas.microsoft.com/office/drawing/2014/main" id="{E33A0542-8450-47F1-8ACA-D860C91E77A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17" name="Oval 181">
              <a:extLst>
                <a:ext uri="{FF2B5EF4-FFF2-40B4-BE49-F238E27FC236}">
                  <a16:creationId xmlns:a16="http://schemas.microsoft.com/office/drawing/2014/main" id="{CCA4210A-2120-4DEB-9068-798FB8B4F4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18" name="Oval 182">
              <a:extLst>
                <a:ext uri="{FF2B5EF4-FFF2-40B4-BE49-F238E27FC236}">
                  <a16:creationId xmlns:a16="http://schemas.microsoft.com/office/drawing/2014/main" id="{6D1413B2-0CD5-409C-9A50-79211D9AA7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19" name="Oval 183">
              <a:extLst>
                <a:ext uri="{FF2B5EF4-FFF2-40B4-BE49-F238E27FC236}">
                  <a16:creationId xmlns:a16="http://schemas.microsoft.com/office/drawing/2014/main" id="{D17C925F-5B6E-4E43-B9A5-22B8188434D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20" name="Oval 184">
              <a:extLst>
                <a:ext uri="{FF2B5EF4-FFF2-40B4-BE49-F238E27FC236}">
                  <a16:creationId xmlns:a16="http://schemas.microsoft.com/office/drawing/2014/main" id="{840FB8FE-15B3-45A5-A7BA-1842E4D8D2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21" name="Oval 185">
              <a:extLst>
                <a:ext uri="{FF2B5EF4-FFF2-40B4-BE49-F238E27FC236}">
                  <a16:creationId xmlns:a16="http://schemas.microsoft.com/office/drawing/2014/main" id="{D61F0578-82F9-43B6-B315-A2E613AB120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22" name="Oval 186">
              <a:extLst>
                <a:ext uri="{FF2B5EF4-FFF2-40B4-BE49-F238E27FC236}">
                  <a16:creationId xmlns:a16="http://schemas.microsoft.com/office/drawing/2014/main" id="{A3B83888-3C60-40EA-A269-46CDBC195E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23" name="Oval 187">
              <a:extLst>
                <a:ext uri="{FF2B5EF4-FFF2-40B4-BE49-F238E27FC236}">
                  <a16:creationId xmlns:a16="http://schemas.microsoft.com/office/drawing/2014/main" id="{F718F043-C97F-4364-B308-616377C5056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24" name="Oval 188">
              <a:extLst>
                <a:ext uri="{FF2B5EF4-FFF2-40B4-BE49-F238E27FC236}">
                  <a16:creationId xmlns:a16="http://schemas.microsoft.com/office/drawing/2014/main" id="{33B23BB5-CE8C-4281-9539-4A2E09BFFF7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25" name="Oval 189">
              <a:extLst>
                <a:ext uri="{FF2B5EF4-FFF2-40B4-BE49-F238E27FC236}">
                  <a16:creationId xmlns:a16="http://schemas.microsoft.com/office/drawing/2014/main" id="{739B8C93-85F3-47C8-87A9-B2E2FB3986E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26" name="Oval 190">
              <a:extLst>
                <a:ext uri="{FF2B5EF4-FFF2-40B4-BE49-F238E27FC236}">
                  <a16:creationId xmlns:a16="http://schemas.microsoft.com/office/drawing/2014/main" id="{195A57B0-C928-439D-9139-F1735F83A63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27" name="Oval 191">
              <a:extLst>
                <a:ext uri="{FF2B5EF4-FFF2-40B4-BE49-F238E27FC236}">
                  <a16:creationId xmlns:a16="http://schemas.microsoft.com/office/drawing/2014/main" id="{61E89CF4-9BCB-4F34-8089-BC14858C967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28" name="Oval 192">
              <a:extLst>
                <a:ext uri="{FF2B5EF4-FFF2-40B4-BE49-F238E27FC236}">
                  <a16:creationId xmlns:a16="http://schemas.microsoft.com/office/drawing/2014/main" id="{78B5EB0D-66AC-418D-B492-578C3B5C200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29" name="Oval 193">
              <a:extLst>
                <a:ext uri="{FF2B5EF4-FFF2-40B4-BE49-F238E27FC236}">
                  <a16:creationId xmlns:a16="http://schemas.microsoft.com/office/drawing/2014/main" id="{42C961DC-6F3C-45D1-84ED-82769175D6B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30" name="Oval 194">
              <a:extLst>
                <a:ext uri="{FF2B5EF4-FFF2-40B4-BE49-F238E27FC236}">
                  <a16:creationId xmlns:a16="http://schemas.microsoft.com/office/drawing/2014/main" id="{C01D2A14-E36A-46AB-8992-139E18E73FB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31" name="Oval 195">
              <a:extLst>
                <a:ext uri="{FF2B5EF4-FFF2-40B4-BE49-F238E27FC236}">
                  <a16:creationId xmlns:a16="http://schemas.microsoft.com/office/drawing/2014/main" id="{9DD17507-C2B5-42CB-A70E-63415B61C6A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32" name="Oval 196">
              <a:extLst>
                <a:ext uri="{FF2B5EF4-FFF2-40B4-BE49-F238E27FC236}">
                  <a16:creationId xmlns:a16="http://schemas.microsoft.com/office/drawing/2014/main" id="{F9841DE9-3EE1-4213-ACDC-800CE8AED7C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33" name="Oval 197">
              <a:extLst>
                <a:ext uri="{FF2B5EF4-FFF2-40B4-BE49-F238E27FC236}">
                  <a16:creationId xmlns:a16="http://schemas.microsoft.com/office/drawing/2014/main" id="{E9DCD831-C69A-416C-9C9E-C40C82464C7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34" name="Oval 198">
              <a:extLst>
                <a:ext uri="{FF2B5EF4-FFF2-40B4-BE49-F238E27FC236}">
                  <a16:creationId xmlns:a16="http://schemas.microsoft.com/office/drawing/2014/main" id="{C5857E46-A631-4EE5-B4C4-C07DB184E7C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35" name="Oval 199">
              <a:extLst>
                <a:ext uri="{FF2B5EF4-FFF2-40B4-BE49-F238E27FC236}">
                  <a16:creationId xmlns:a16="http://schemas.microsoft.com/office/drawing/2014/main" id="{B9E8A4AF-7DC5-4724-9FFA-4414E3F86B5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36" name="Oval 200">
              <a:extLst>
                <a:ext uri="{FF2B5EF4-FFF2-40B4-BE49-F238E27FC236}">
                  <a16:creationId xmlns:a16="http://schemas.microsoft.com/office/drawing/2014/main" id="{9354CCAD-39D5-42B0-A4CD-9CC3A8F126A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37" name="Oval 201">
              <a:extLst>
                <a:ext uri="{FF2B5EF4-FFF2-40B4-BE49-F238E27FC236}">
                  <a16:creationId xmlns:a16="http://schemas.microsoft.com/office/drawing/2014/main" id="{01751CC1-49CA-4DB8-B479-E4FA858D499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38" name="Oval 202">
              <a:extLst>
                <a:ext uri="{FF2B5EF4-FFF2-40B4-BE49-F238E27FC236}">
                  <a16:creationId xmlns:a16="http://schemas.microsoft.com/office/drawing/2014/main" id="{7B14CD84-5CDB-465F-BEB6-7AC8FBE041E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39" name="Oval 203">
              <a:extLst>
                <a:ext uri="{FF2B5EF4-FFF2-40B4-BE49-F238E27FC236}">
                  <a16:creationId xmlns:a16="http://schemas.microsoft.com/office/drawing/2014/main" id="{266F59EE-B196-4737-ADB5-A94CC47F25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40" name="Oval 204">
              <a:extLst>
                <a:ext uri="{FF2B5EF4-FFF2-40B4-BE49-F238E27FC236}">
                  <a16:creationId xmlns:a16="http://schemas.microsoft.com/office/drawing/2014/main" id="{C2C9B487-ED59-40C1-844F-FE457946FBA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41" name="Oval 205">
              <a:extLst>
                <a:ext uri="{FF2B5EF4-FFF2-40B4-BE49-F238E27FC236}">
                  <a16:creationId xmlns:a16="http://schemas.microsoft.com/office/drawing/2014/main" id="{B4852702-42D0-43A9-ADE1-7099CF8F3D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42" name="Oval 206">
              <a:extLst>
                <a:ext uri="{FF2B5EF4-FFF2-40B4-BE49-F238E27FC236}">
                  <a16:creationId xmlns:a16="http://schemas.microsoft.com/office/drawing/2014/main" id="{03C75707-8F90-45BD-82CC-BF9E59B46B0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43" name="Oval 207">
              <a:extLst>
                <a:ext uri="{FF2B5EF4-FFF2-40B4-BE49-F238E27FC236}">
                  <a16:creationId xmlns:a16="http://schemas.microsoft.com/office/drawing/2014/main" id="{F4D104A3-5E1C-41AF-81C1-7F7C61FBCF8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44" name="Oval 208">
              <a:extLst>
                <a:ext uri="{FF2B5EF4-FFF2-40B4-BE49-F238E27FC236}">
                  <a16:creationId xmlns:a16="http://schemas.microsoft.com/office/drawing/2014/main" id="{921AB54A-0022-4AB5-89C5-D8B94C59D56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45" name="Oval 209">
              <a:extLst>
                <a:ext uri="{FF2B5EF4-FFF2-40B4-BE49-F238E27FC236}">
                  <a16:creationId xmlns:a16="http://schemas.microsoft.com/office/drawing/2014/main" id="{C549B9D0-CAF0-40FA-A3DB-806C19A785C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46" name="Oval 210">
              <a:extLst>
                <a:ext uri="{FF2B5EF4-FFF2-40B4-BE49-F238E27FC236}">
                  <a16:creationId xmlns:a16="http://schemas.microsoft.com/office/drawing/2014/main" id="{7ADC558F-BDCA-43D8-8656-5CFB1E6CF5C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47" name="Oval 211">
              <a:extLst>
                <a:ext uri="{FF2B5EF4-FFF2-40B4-BE49-F238E27FC236}">
                  <a16:creationId xmlns:a16="http://schemas.microsoft.com/office/drawing/2014/main" id="{D1DAE0D2-B190-4A08-ABB2-7129E2DE181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48" name="Oval 212">
              <a:extLst>
                <a:ext uri="{FF2B5EF4-FFF2-40B4-BE49-F238E27FC236}">
                  <a16:creationId xmlns:a16="http://schemas.microsoft.com/office/drawing/2014/main" id="{E3D8FB5C-042D-471B-8FF8-3A40BA072FD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49" name="Oval 213">
              <a:extLst>
                <a:ext uri="{FF2B5EF4-FFF2-40B4-BE49-F238E27FC236}">
                  <a16:creationId xmlns:a16="http://schemas.microsoft.com/office/drawing/2014/main" id="{38EF87E5-8F85-48FD-B846-5D9AD05C7DE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50" name="Oval 214">
              <a:extLst>
                <a:ext uri="{FF2B5EF4-FFF2-40B4-BE49-F238E27FC236}">
                  <a16:creationId xmlns:a16="http://schemas.microsoft.com/office/drawing/2014/main" id="{1FC8E481-965A-4A32-8D15-9D37C73880B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51" name="Oval 215">
              <a:extLst>
                <a:ext uri="{FF2B5EF4-FFF2-40B4-BE49-F238E27FC236}">
                  <a16:creationId xmlns:a16="http://schemas.microsoft.com/office/drawing/2014/main" id="{85251695-A2BE-4EBD-B450-63E54B4AE8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52" name="Oval 216">
              <a:extLst>
                <a:ext uri="{FF2B5EF4-FFF2-40B4-BE49-F238E27FC236}">
                  <a16:creationId xmlns:a16="http://schemas.microsoft.com/office/drawing/2014/main" id="{D4F33D72-7ECB-4A0B-8EC9-ECA449B9E2F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42553" name="Oval 217">
              <a:extLst>
                <a:ext uri="{FF2B5EF4-FFF2-40B4-BE49-F238E27FC236}">
                  <a16:creationId xmlns:a16="http://schemas.microsoft.com/office/drawing/2014/main" id="{D0974ACC-CB4A-4230-AF0A-ECF26491BAE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142554" name="Rectangle 218">
            <a:extLst>
              <a:ext uri="{FF2B5EF4-FFF2-40B4-BE49-F238E27FC236}">
                <a16:creationId xmlns:a16="http://schemas.microsoft.com/office/drawing/2014/main" id="{A1C69C10-92E1-49AE-AF66-33F47952E6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D9CBC39-DCC9-4B9A-BD6A-1D048C583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2555" name="Rectangle 219">
            <a:extLst>
              <a:ext uri="{FF2B5EF4-FFF2-40B4-BE49-F238E27FC236}">
                <a16:creationId xmlns:a16="http://schemas.microsoft.com/office/drawing/2014/main" id="{B67F3A56-2C85-4FC3-BE15-B88BEDD35D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556" name="Rectangle 220">
            <a:extLst>
              <a:ext uri="{FF2B5EF4-FFF2-40B4-BE49-F238E27FC236}">
                <a16:creationId xmlns:a16="http://schemas.microsoft.com/office/drawing/2014/main" id="{24FC37F9-DBB4-416F-B3D9-8477DB6036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557" name="Rectangle 221">
            <a:extLst>
              <a:ext uri="{FF2B5EF4-FFF2-40B4-BE49-F238E27FC236}">
                <a16:creationId xmlns:a16="http://schemas.microsoft.com/office/drawing/2014/main" id="{ADA62371-D19E-4261-B184-8D38147FAC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2558" name="Rectangle 222">
            <a:extLst>
              <a:ext uri="{FF2B5EF4-FFF2-40B4-BE49-F238E27FC236}">
                <a16:creationId xmlns:a16="http://schemas.microsoft.com/office/drawing/2014/main" id="{AA59D968-C1A1-4253-AD25-D7A92EF333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69" r:id="rId1"/>
    <p:sldLayoutId id="2147484706" r:id="rId2"/>
    <p:sldLayoutId id="2147484707" r:id="rId3"/>
    <p:sldLayoutId id="2147484708" r:id="rId4"/>
    <p:sldLayoutId id="2147484709" r:id="rId5"/>
    <p:sldLayoutId id="2147484710" r:id="rId6"/>
    <p:sldLayoutId id="2147484711" r:id="rId7"/>
    <p:sldLayoutId id="2147484712" r:id="rId8"/>
    <p:sldLayoutId id="2147484713" r:id="rId9"/>
    <p:sldLayoutId id="2147484714" r:id="rId10"/>
    <p:sldLayoutId id="2147484715" r:id="rId11"/>
    <p:sldLayoutId id="214748471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llegeview.com/" TargetMode="External"/><Relationship Id="rId3" Type="http://schemas.openxmlformats.org/officeDocument/2006/relationships/hyperlink" Target="http://www.browsecolleges.com/" TargetMode="External"/><Relationship Id="rId7" Type="http://schemas.openxmlformats.org/officeDocument/2006/relationships/hyperlink" Target="http://www.anycolleg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witechcolleges.com/" TargetMode="External"/><Relationship Id="rId5" Type="http://schemas.openxmlformats.org/officeDocument/2006/relationships/hyperlink" Target="http://www.wisconsinmentor.org/" TargetMode="External"/><Relationship Id="rId10" Type="http://schemas.openxmlformats.org/officeDocument/2006/relationships/hyperlink" Target="http://www.collegenet.com/" TargetMode="External"/><Relationship Id="rId4" Type="http://schemas.openxmlformats.org/officeDocument/2006/relationships/hyperlink" Target="http://www.uwhelp.wisconsin.edu/" TargetMode="External"/><Relationship Id="rId9" Type="http://schemas.openxmlformats.org/officeDocument/2006/relationships/hyperlink" Target="http://www.petersons.com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vtc.ed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gov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fsa.gov/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iscareers.wisc.edu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7F90D-1A63-4B55-91B8-E8DDC440F319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685800" y="1844675"/>
            <a:ext cx="7772400" cy="974725"/>
          </a:xfrm>
        </p:spPr>
        <p:txBody>
          <a:bodyPr/>
          <a:lstStyle/>
          <a:p>
            <a:pPr>
              <a:defRPr/>
            </a:pPr>
            <a:r>
              <a:rPr lang="en-US" dirty="0"/>
              <a:t>Senior Preview</a:t>
            </a:r>
          </a:p>
        </p:txBody>
      </p:sp>
      <p:pic>
        <p:nvPicPr>
          <p:cNvPr id="21507" name="Picture 2" descr="http://www.newrichmond.k12.wi.us/cms/lib01/WI01001868/Centricity/Domain/1417/ECM.png">
            <a:extLst>
              <a:ext uri="{FF2B5EF4-FFF2-40B4-BE49-F238E27FC236}">
                <a16:creationId xmlns:a16="http://schemas.microsoft.com/office/drawing/2014/main" id="{91483CAE-C66A-4861-B608-C209F540E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10000"/>
            <a:ext cx="22383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FA995D2-E991-4063-B92A-9214AA986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Selecting a School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BB3D639-6B30-4620-8B31-1CB5CDEECDD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600"/>
              <a:t>Current information on school systems: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/>
              <a:t>All universities, financial aid and resources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>
                <a:hlinkClick r:id="rId3"/>
              </a:rPr>
              <a:t>www.browsecolleges.com</a:t>
            </a:r>
            <a:endParaRPr lang="en-US" sz="160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/>
              <a:t>Schools in the UW System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>
                <a:hlinkClick r:id="rId4"/>
              </a:rPr>
              <a:t>www.uwhelp.wisconsin.edu</a:t>
            </a:r>
            <a:endParaRPr lang="en-US" sz="160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/>
              <a:t>Wisconsin Private Colleges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>
                <a:hlinkClick r:id="rId5"/>
              </a:rPr>
              <a:t>www.wisconsinmentor.org</a:t>
            </a:r>
            <a:endParaRPr lang="en-US" sz="160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/>
              <a:t>Wisconsin Technical College System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>
                <a:hlinkClick r:id="rId6"/>
              </a:rPr>
              <a:t>www.witechcolleges.com</a:t>
            </a:r>
            <a:endParaRPr lang="en-US" sz="160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/>
              <a:t>UW Extension Colleges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400"/>
              <a:t>Smaller class sizes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400"/>
              <a:t>Cheaper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400"/>
              <a:t>Students complete first two years and then transfer to 4-year university. 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800"/>
          </a:p>
          <a:p>
            <a:pPr lvl="2" eaLnBrk="1" hangingPunct="1">
              <a:lnSpc>
                <a:spcPct val="80000"/>
              </a:lnSpc>
              <a:defRPr/>
            </a:pPr>
            <a:endParaRPr lang="en-US" sz="1600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B0C21499-F90C-43C4-95C4-836BAE7667D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Students interested in applying to private schools or schools out of state should go to the school’s website.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Other helpful websites: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>
                <a:hlinkClick r:id="rId7"/>
              </a:rPr>
              <a:t>www.anycollege.com</a:t>
            </a:r>
            <a:endParaRPr lang="en-US" sz="180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>
                <a:hlinkClick r:id="rId8"/>
              </a:rPr>
              <a:t>www.collegeview.com</a:t>
            </a:r>
            <a:endParaRPr lang="en-US" sz="180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>
                <a:hlinkClick r:id="rId9"/>
              </a:rPr>
              <a:t>www.petersons.com</a:t>
            </a:r>
            <a:endParaRPr lang="en-US" sz="180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>
                <a:hlinkClick r:id="rId10"/>
              </a:rPr>
              <a:t>www.collegenet.com</a:t>
            </a:r>
            <a:endParaRPr lang="en-US" sz="1800"/>
          </a:p>
          <a:p>
            <a:pPr lvl="1" eaLnBrk="1" hangingPunct="1">
              <a:lnSpc>
                <a:spcPct val="90000"/>
              </a:lnSpc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83151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2AA9186-21B4-4205-ADF2-47828EA124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Campus Visits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8D8B113-9F06-41CF-B44C-9D336C677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Excellent opportunity to gain information about a school’s educational programs, student body, and community.</a:t>
            </a:r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4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CD756BA7-1D7A-4F4E-8388-D98ECDDE10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615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Admission Requirements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D61A061-569D-4FDC-A8E5-8AE49CB3D9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UW and Minnesota System required course preparation</a:t>
            </a:r>
          </a:p>
          <a:p>
            <a:pPr lvl="1" eaLnBrk="1" hangingPunct="1">
              <a:defRPr/>
            </a:pPr>
            <a:r>
              <a:rPr lang="en-US" sz="2000" dirty="0"/>
              <a:t>Core college preparatory credits	13 credits</a:t>
            </a:r>
          </a:p>
          <a:p>
            <a:pPr lvl="2" eaLnBrk="1" hangingPunct="1">
              <a:defRPr/>
            </a:pPr>
            <a:r>
              <a:rPr lang="en-US" sz="2000" dirty="0"/>
              <a:t>English			4 credits</a:t>
            </a:r>
          </a:p>
          <a:p>
            <a:pPr lvl="2" eaLnBrk="1" hangingPunct="1">
              <a:defRPr/>
            </a:pPr>
            <a:r>
              <a:rPr lang="en-US" sz="2000" dirty="0"/>
              <a:t>Mathematics			3 credits (*4.0 for MN)</a:t>
            </a:r>
          </a:p>
          <a:p>
            <a:pPr lvl="2" eaLnBrk="1" hangingPunct="1">
              <a:defRPr/>
            </a:pPr>
            <a:r>
              <a:rPr lang="en-US" sz="2000" dirty="0"/>
              <a:t>Natural Science		3 credits </a:t>
            </a:r>
          </a:p>
          <a:p>
            <a:pPr lvl="2" eaLnBrk="1" hangingPunct="1">
              <a:defRPr/>
            </a:pPr>
            <a:r>
              <a:rPr lang="en-US" sz="2000" dirty="0"/>
              <a:t>Social Science/History	3 credits</a:t>
            </a:r>
          </a:p>
          <a:p>
            <a:pPr lvl="1" eaLnBrk="1" hangingPunct="1">
              <a:defRPr/>
            </a:pPr>
            <a:r>
              <a:rPr lang="en-US" sz="2000" dirty="0"/>
              <a:t>Elective credits			4 credits</a:t>
            </a:r>
          </a:p>
          <a:p>
            <a:pPr lvl="1" eaLnBrk="1" hangingPunct="1"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Minimum 2 credits of foreign language is required for admission to  UW-Madison, and all MN State schools.  Check university websites for specifics.</a:t>
            </a:r>
            <a:r>
              <a:rPr lang="en-US" sz="2800" dirty="0"/>
              <a:t>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				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A6CBCB05-55C1-40EF-8BE3-51AA94D3C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615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Chippewa Valley Technical College (CVTC)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CDB978A5-929A-406D-B879-A5FEA5972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endParaRPr lang="en-US" sz="2000" dirty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dirty="0"/>
              <a:t>Must have completed: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1800" dirty="0"/>
              <a:t>The online application and pay a one time, non-refundable $30 processing fee at the time of the application. 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1800" dirty="0"/>
              <a:t>Submit ACT scores. 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1800" dirty="0"/>
              <a:t>Refer to the website for additional admission requirements for each program. 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1800" dirty="0"/>
              <a:t>Accomplished one of the following: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1600" dirty="0"/>
              <a:t>Graduation from high school </a:t>
            </a:r>
            <a:r>
              <a:rPr lang="en-US" sz="1600" u="sng" dirty="0"/>
              <a:t>or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1600" dirty="0"/>
              <a:t>Completion of an accredited high school equivalency program </a:t>
            </a:r>
            <a:r>
              <a:rPr lang="en-US" sz="1600" u="sng" dirty="0"/>
              <a:t>or</a:t>
            </a:r>
            <a:endParaRPr lang="en-US" sz="1600" dirty="0"/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1600" dirty="0"/>
              <a:t>Completion of a GED or HSED.</a:t>
            </a:r>
          </a:p>
          <a:p>
            <a:pPr marL="1371600" lvl="2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600" dirty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dirty="0"/>
              <a:t>Representative will be here at Memorial in Student Services Tuesday mornings.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800" dirty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marL="609600" indent="-60960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dirty="0">
                <a:hlinkClick r:id="rId3"/>
              </a:rPr>
              <a:t>www.cvtc.edu</a:t>
            </a:r>
            <a:endParaRPr lang="en-US" sz="2000" dirty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>
            <a:extLst>
              <a:ext uri="{FF2B5EF4-FFF2-40B4-BE49-F238E27FC236}">
                <a16:creationId xmlns:a16="http://schemas.microsoft.com/office/drawing/2014/main" id="{03B1BAAF-DFB1-4A49-AE97-CA6FB6F7F8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Entrance Exams</a:t>
            </a:r>
          </a:p>
        </p:txBody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2A2399FA-49CD-4EF5-988E-7EF29ACE11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dirty="0"/>
              <a:t>College/University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/>
              <a:t>ACT/SAT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2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/>
              <a:t>Technical College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/>
              <a:t>* ACT required for some programs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/>
              <a:t>Military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/>
              <a:t>ASVAB (Free)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2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dirty="0"/>
              <a:t>If you are eligible for free/reduced lunch, you are also eligible for other fee waivers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BF33C021-7CA4-48CA-92C6-2565839625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Application Process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6AF5E4AF-8165-4655-886B-D1DBC3277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Apply online</a:t>
            </a:r>
          </a:p>
          <a:p>
            <a:pPr lvl="1" eaLnBrk="1" hangingPunct="1">
              <a:defRPr/>
            </a:pPr>
            <a:r>
              <a:rPr lang="en-US" dirty="0"/>
              <a:t>applywisconsin.edu</a:t>
            </a:r>
          </a:p>
          <a:p>
            <a:pPr lvl="1" eaLnBrk="1" hangingPunct="1">
              <a:defRPr/>
            </a:pPr>
            <a:r>
              <a:rPr lang="en-US" dirty="0"/>
              <a:t>commonapp.org</a:t>
            </a:r>
            <a:endParaRPr lang="en-US" b="1" i="1" dirty="0">
              <a:effectLst/>
            </a:endParaRPr>
          </a:p>
          <a:p>
            <a:pPr eaLnBrk="1" hangingPunct="1">
              <a:defRPr/>
            </a:pPr>
            <a:r>
              <a:rPr lang="en-US" dirty="0"/>
              <a:t>Application Fee</a:t>
            </a:r>
          </a:p>
          <a:p>
            <a:pPr lvl="1" eaLnBrk="1" hangingPunct="1">
              <a:defRPr/>
            </a:pPr>
            <a:r>
              <a:rPr lang="en-US" dirty="0"/>
              <a:t>Pay online</a:t>
            </a:r>
          </a:p>
          <a:p>
            <a:pPr eaLnBrk="1" hangingPunct="1">
              <a:defRPr/>
            </a:pPr>
            <a:r>
              <a:rPr lang="en-US" dirty="0"/>
              <a:t>ACT Scores </a:t>
            </a:r>
          </a:p>
          <a:p>
            <a:pPr lvl="1" eaLnBrk="1" hangingPunct="1">
              <a:defRPr/>
            </a:pPr>
            <a:r>
              <a:rPr lang="en-US" dirty="0"/>
              <a:t>Send from ACT online</a:t>
            </a:r>
          </a:p>
          <a:p>
            <a:pPr eaLnBrk="1" hangingPunct="1">
              <a:defRPr/>
            </a:pPr>
            <a:r>
              <a:rPr lang="en-US" dirty="0"/>
              <a:t>Transcripts</a:t>
            </a:r>
          </a:p>
          <a:p>
            <a:pPr lvl="1" eaLnBrk="1" hangingPunct="1">
              <a:defRPr/>
            </a:pPr>
            <a:r>
              <a:rPr lang="en-US" dirty="0"/>
              <a:t>Parchment </a:t>
            </a:r>
          </a:p>
        </p:txBody>
      </p:sp>
      <p:pic>
        <p:nvPicPr>
          <p:cNvPr id="49156" name="Picture 4" descr="j0205582">
            <a:extLst>
              <a:ext uri="{FF2B5EF4-FFF2-40B4-BE49-F238E27FC236}">
                <a16:creationId xmlns:a16="http://schemas.microsoft.com/office/drawing/2014/main" id="{1D075A96-068D-4610-B137-FEE379AAA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76400"/>
            <a:ext cx="3492500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A961B-3786-4085-9760-BDFB8082A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1AD5-E791-458A-B645-9E2239073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7" y="1728787"/>
            <a:ext cx="8229600" cy="4533900"/>
          </a:xfrm>
        </p:spPr>
        <p:txBody>
          <a:bodyPr/>
          <a:lstStyle/>
          <a:p>
            <a:r>
              <a:rPr lang="en-US" dirty="0"/>
              <a:t>Set up an account in Parchment</a:t>
            </a:r>
          </a:p>
          <a:p>
            <a:pPr lvl="1"/>
            <a:r>
              <a:rPr lang="en-US" dirty="0"/>
              <a:t>Bottom of MHS homepage</a:t>
            </a:r>
          </a:p>
          <a:p>
            <a:r>
              <a:rPr lang="en-US" dirty="0"/>
              <a:t>Use a personal email address - not school email</a:t>
            </a:r>
          </a:p>
          <a:p>
            <a:r>
              <a:rPr lang="en-US" dirty="0"/>
              <a:t>Remember password- will have to send a final transcript at end of the year</a:t>
            </a:r>
          </a:p>
          <a:p>
            <a:r>
              <a:rPr lang="en-US" dirty="0"/>
              <a:t>Do Not need a registration code</a:t>
            </a:r>
          </a:p>
          <a:p>
            <a:endParaRPr lang="en-US" dirty="0"/>
          </a:p>
        </p:txBody>
      </p:sp>
      <p:pic>
        <p:nvPicPr>
          <p:cNvPr id="63490" name="Picture 2" descr="Order Credentials from Parchment">
            <a:extLst>
              <a:ext uri="{FF2B5EF4-FFF2-40B4-BE49-F238E27FC236}">
                <a16:creationId xmlns:a16="http://schemas.microsoft.com/office/drawing/2014/main" id="{715F635F-1EB8-48F4-B33F-CB5A66606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09800"/>
            <a:ext cx="20478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280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6F8C8-23E2-4522-A585-610475CB5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Recommendation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496B8-DFBB-4D40-A337-C52573ABE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Check to make sure school requires a recommendation </a:t>
            </a:r>
          </a:p>
          <a:p>
            <a:pPr>
              <a:defRPr/>
            </a:pPr>
            <a:r>
              <a:rPr lang="en-US" dirty="0"/>
              <a:t>Allow at least </a:t>
            </a:r>
            <a:r>
              <a:rPr lang="en-US" sz="3600" b="1" dirty="0">
                <a:solidFill>
                  <a:srgbClr val="FF0000"/>
                </a:solidFill>
              </a:rPr>
              <a:t>3 weeks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dirty="0"/>
              <a:t>for recommendation to be written</a:t>
            </a:r>
          </a:p>
          <a:p>
            <a:pPr>
              <a:defRPr/>
            </a:pPr>
            <a:r>
              <a:rPr lang="en-US" dirty="0"/>
              <a:t>Give recommender completed brag sheet (found in Student Services)</a:t>
            </a:r>
          </a:p>
          <a:p>
            <a:pPr>
              <a:defRPr/>
            </a:pPr>
            <a:r>
              <a:rPr lang="en-US" dirty="0"/>
              <a:t>Thank recommender and let them know the outcome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42D4097-A236-4AB1-B3C9-6533122B3F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Types of Financial Aid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4CF9FC60-BBD2-4FAC-8762-39ACC5BD6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Grants					</a:t>
            </a:r>
          </a:p>
          <a:p>
            <a:pPr eaLnBrk="1" hangingPunct="1">
              <a:defRPr/>
            </a:pPr>
            <a:r>
              <a:rPr lang="en-US" dirty="0"/>
              <a:t>Work study employment</a:t>
            </a:r>
          </a:p>
          <a:p>
            <a:pPr eaLnBrk="1" hangingPunct="1">
              <a:defRPr/>
            </a:pPr>
            <a:r>
              <a:rPr lang="en-US" dirty="0"/>
              <a:t>Loans</a:t>
            </a:r>
          </a:p>
          <a:p>
            <a:pPr eaLnBrk="1" hangingPunct="1">
              <a:defRPr/>
            </a:pPr>
            <a:r>
              <a:rPr lang="en-US" dirty="0"/>
              <a:t>Scholarships –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This is the Oct. ACP topic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</a:p>
        </p:txBody>
      </p:sp>
      <p:pic>
        <p:nvPicPr>
          <p:cNvPr id="25604" name="Picture 6" descr="MC900384034[1]">
            <a:extLst>
              <a:ext uri="{FF2B5EF4-FFF2-40B4-BE49-F238E27FC236}">
                <a16:creationId xmlns:a16="http://schemas.microsoft.com/office/drawing/2014/main" id="{4E0E2C82-27F7-4231-A680-EBC702229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057400"/>
            <a:ext cx="2971800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273947"/>
      </p:ext>
    </p:extLst>
  </p:cSld>
  <p:clrMapOvr>
    <a:masterClrMapping/>
  </p:clrMapOvr>
  <p:transition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>
            <a:extLst>
              <a:ext uri="{FF2B5EF4-FFF2-40B4-BE49-F238E27FC236}">
                <a16:creationId xmlns:a16="http://schemas.microsoft.com/office/drawing/2014/main" id="{DAD7CFD1-D867-4D06-BC02-DDEBD57957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Three primary sources of funding:</a:t>
            </a:r>
          </a:p>
        </p:txBody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8FDD4E35-3BDF-47F8-BEC8-3C8B72CDE5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US Department of Education</a:t>
            </a:r>
          </a:p>
          <a:p>
            <a:pPr lvl="1" eaLnBrk="1" hangingPunct="1">
              <a:defRPr/>
            </a:pPr>
            <a:r>
              <a:rPr lang="en-US" sz="1800"/>
              <a:t>The federal agency that provides funding in the form of grants, work study and loans</a:t>
            </a:r>
            <a:endParaRPr lang="en-US"/>
          </a:p>
          <a:p>
            <a:pPr eaLnBrk="1" hangingPunct="1">
              <a:defRPr/>
            </a:pPr>
            <a:r>
              <a:rPr lang="en-US"/>
              <a:t>State</a:t>
            </a:r>
          </a:p>
          <a:p>
            <a:pPr lvl="1" eaLnBrk="1" hangingPunct="1">
              <a:defRPr/>
            </a:pPr>
            <a:r>
              <a:rPr lang="en-US" sz="1800"/>
              <a:t>The Higher Educational Aids Board (HEAB) manages state aid in Wisconsin</a:t>
            </a:r>
          </a:p>
          <a:p>
            <a:pPr eaLnBrk="1" hangingPunct="1">
              <a:defRPr/>
            </a:pPr>
            <a:r>
              <a:rPr lang="en-US"/>
              <a:t>Colleges and Universities</a:t>
            </a:r>
          </a:p>
          <a:p>
            <a:pPr lvl="1" eaLnBrk="1" hangingPunct="1">
              <a:defRPr/>
            </a:pPr>
            <a:r>
              <a:rPr lang="en-US" sz="1800"/>
              <a:t>Schools may offer their own scholarship, grant, work study and loan programs, with each setting its own requirements</a:t>
            </a:r>
          </a:p>
        </p:txBody>
      </p:sp>
    </p:spTree>
    <p:extLst>
      <p:ext uri="{BB962C8B-B14F-4D97-AF65-F5344CB8AC3E}">
        <p14:creationId xmlns:p14="http://schemas.microsoft.com/office/powerpoint/2010/main" val="390731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6574CB0-BD13-4E9A-96FF-68FBFF11B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MHS Counselors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42EFB0F-BF1A-47F6-AE39-9FE098DFB7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Ms. </a:t>
            </a:r>
            <a:r>
              <a:rPr lang="en-US" dirty="0" err="1"/>
              <a:t>Kapanke</a:t>
            </a:r>
            <a:r>
              <a:rPr lang="en-US" dirty="0"/>
              <a:t> ( A-C and all EL students)</a:t>
            </a:r>
          </a:p>
          <a:p>
            <a:pPr eaLnBrk="1" hangingPunct="1">
              <a:defRPr/>
            </a:pPr>
            <a:r>
              <a:rPr lang="en-US" dirty="0"/>
              <a:t>Mr. Hochstetler (D-I)</a:t>
            </a:r>
          </a:p>
          <a:p>
            <a:pPr eaLnBrk="1" hangingPunct="1">
              <a:defRPr/>
            </a:pPr>
            <a:r>
              <a:rPr lang="en-US" dirty="0"/>
              <a:t>Ms. Moss (J-Mo)</a:t>
            </a:r>
          </a:p>
          <a:p>
            <a:pPr eaLnBrk="1" hangingPunct="1">
              <a:defRPr/>
            </a:pPr>
            <a:r>
              <a:rPr lang="en-US" dirty="0"/>
              <a:t>Ms. Corning (</a:t>
            </a:r>
            <a:r>
              <a:rPr lang="en-US" dirty="0" err="1"/>
              <a:t>Mr</a:t>
            </a:r>
            <a:r>
              <a:rPr lang="en-US" dirty="0"/>
              <a:t>-Sn)</a:t>
            </a:r>
          </a:p>
          <a:p>
            <a:pPr eaLnBrk="1" hangingPunct="1">
              <a:defRPr/>
            </a:pPr>
            <a:r>
              <a:rPr lang="en-US" dirty="0"/>
              <a:t>Ms. Herbenson (SO- Z)</a:t>
            </a:r>
          </a:p>
          <a:p>
            <a:pPr lvl="2" eaLnBrk="1" hangingPunct="1">
              <a:defRPr/>
            </a:pPr>
            <a:r>
              <a:rPr lang="en-US" sz="2800" dirty="0"/>
              <a:t>Please make an appointment with your counselor for your senior meeting</a:t>
            </a:r>
          </a:p>
          <a:p>
            <a:pPr lvl="1" algn="ctr" eaLnBrk="1" hangingPunct="1"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 lvl="1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368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9A88A84-BAA8-4F52-881B-53777AACC9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Financial Aid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248A143-15BC-4040-AF3D-8E7190C78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FAFSA- loans, work study, grants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Apply for pin  - student and parent - www.pin.ed.gov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Apply in January of senior year.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www.fafsa.gov</a:t>
            </a:r>
            <a:endParaRPr 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US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www.fafsa4caster.com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Financial Aid Night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October 22 in the Little Theatre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7380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extLst>
              <a:ext uri="{FF2B5EF4-FFF2-40B4-BE49-F238E27FC236}">
                <a16:creationId xmlns:a16="http://schemas.microsoft.com/office/drawing/2014/main" id="{1DCA30DF-6AA7-47D5-A51C-4E370946E6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/>
              <a:t> </a:t>
            </a:r>
            <a:r>
              <a:rPr lang="en-US" sz="3200"/>
              <a:t>Almost EVERYONE is eligible for some type of financial aid, but…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C4A562C5-C1A6-4FE1-95AB-A80BDE16594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YOU MUST APPLY TO FIND OUT!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And it ‘s free!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Never Pay to file the FAFSA!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/>
              <a:t>File the FAFSA each year.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hlinkClick r:id="rId2"/>
              </a:rPr>
              <a:t>www.fafsa.gov</a:t>
            </a:r>
            <a:endParaRPr lang="en-US" sz="2400"/>
          </a:p>
          <a:p>
            <a:pPr eaLnBrk="1" hangingPunct="1">
              <a:lnSpc>
                <a:spcPct val="80000"/>
              </a:lnSpc>
              <a:defRPr/>
            </a:pPr>
            <a:endParaRPr lang="en-US" sz="2400"/>
          </a:p>
          <a:p>
            <a:pPr eaLnBrk="1" hangingPunct="1">
              <a:lnSpc>
                <a:spcPct val="80000"/>
              </a:lnSpc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462398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5F39-898A-46F7-9537-B6E7C5841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5 POTENTIAL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98D38-C1ED-44EB-A5F0-F70DA8EB2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ENTER THE WORK FORCE</a:t>
            </a:r>
          </a:p>
          <a:p>
            <a:pPr>
              <a:defRPr/>
            </a:pPr>
            <a:r>
              <a:rPr lang="en-US" dirty="0"/>
              <a:t>2 YEAR TECHNICAL COLLEGE (CVTC)</a:t>
            </a:r>
          </a:p>
          <a:p>
            <a:pPr lvl="1">
              <a:defRPr/>
            </a:pPr>
            <a:r>
              <a:rPr lang="en-US" dirty="0"/>
              <a:t>Program Dependent- ACT/GPA </a:t>
            </a:r>
          </a:p>
          <a:p>
            <a:pPr>
              <a:defRPr/>
            </a:pPr>
            <a:r>
              <a:rPr lang="en-US" dirty="0"/>
              <a:t>2 YEAR EXTENSION (UW-BARRON)</a:t>
            </a:r>
          </a:p>
          <a:p>
            <a:pPr lvl="1">
              <a:defRPr/>
            </a:pPr>
            <a:r>
              <a:rPr lang="en-US" dirty="0"/>
              <a:t>ACT &amp; Class Rank/GPA</a:t>
            </a:r>
          </a:p>
          <a:p>
            <a:pPr>
              <a:defRPr/>
            </a:pPr>
            <a:r>
              <a:rPr lang="en-US" dirty="0"/>
              <a:t>4 YEAR UNIVERSITY/COLLEGE (UWEC)</a:t>
            </a:r>
          </a:p>
          <a:p>
            <a:pPr lvl="1">
              <a:defRPr/>
            </a:pPr>
            <a:r>
              <a:rPr lang="en-US" dirty="0"/>
              <a:t>ACT/SAT &amp; Class Rank/GPA</a:t>
            </a:r>
          </a:p>
          <a:p>
            <a:pPr>
              <a:defRPr/>
            </a:pPr>
            <a:r>
              <a:rPr lang="en-US" dirty="0"/>
              <a:t>MILITARY</a:t>
            </a:r>
          </a:p>
          <a:p>
            <a:pPr lvl="1">
              <a:defRPr/>
            </a:pPr>
            <a:r>
              <a:rPr lang="en-US" dirty="0"/>
              <a:t>ASVAB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18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0510-F907-4B39-98C3-5A66A481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Enjoy your Senior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8935A-12BE-4680-B254-CF4473390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this year your best year yet!</a:t>
            </a:r>
          </a:p>
          <a:p>
            <a:r>
              <a:rPr lang="en-US" dirty="0"/>
              <a:t>Everyday is a great day to be an Old Abe!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21A9CC-9038-4BA5-8507-F5AD275911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201987"/>
            <a:ext cx="338137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0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5D2DD2D5-4C75-40DF-B6B5-837FEDB74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Review Your Credits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B96A1BF0-FCE4-4BB2-95AD-DE60C58289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Students who are planning to attend a university or college are advised to review individual college admission requirements.  </a:t>
            </a:r>
          </a:p>
          <a:p>
            <a:pPr eaLnBrk="1" hangingPunct="1">
              <a:defRPr/>
            </a:pPr>
            <a:r>
              <a:rPr lang="en-US" dirty="0"/>
              <a:t>It is </a:t>
            </a:r>
            <a:r>
              <a:rPr lang="en-US" u="sng" dirty="0">
                <a:solidFill>
                  <a:srgbClr val="FF0000"/>
                </a:solidFill>
              </a:rPr>
              <a:t>YOUR STUDENTS’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responsibility to be sure graduation requirements are met. </a:t>
            </a:r>
          </a:p>
          <a:p>
            <a:pPr eaLnBrk="1" hangingPunct="1">
              <a:defRPr/>
            </a:pPr>
            <a:r>
              <a:rPr lang="en-US" u="sng" dirty="0"/>
              <a:t>SENIOR CONFERENCE</a:t>
            </a:r>
            <a:r>
              <a:rPr lang="en-US" dirty="0"/>
              <a:t>!  Seniors need to schedule in the fall with their counselor.</a:t>
            </a:r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D2989-8E36-451C-BACD-A7355BB7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GRADUATION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3C969-1267-446B-874D-05353FBD5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23.5 TOTAL CREDITS MINIMUM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4.0 ENGLISH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3.0 MATH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0.5 HEALTH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3.0 SCIENCE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3.0 SOCIAL STUDIES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1.5 PE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8.5 ELECTIVES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u="sng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000" u="sng" dirty="0"/>
              <a:t>4 YEAR UNIVERSITIES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4.0 MATH – Minnesota schools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u="sng" dirty="0"/>
              <a:t>SOME</a:t>
            </a:r>
            <a:r>
              <a:rPr lang="en-US" sz="2000" dirty="0"/>
              <a:t> REQUIRE A MINIMUM OF TWO YEARS OF A WORLD LANGUAGE – UW Madison and Minnesota Schools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98758A8A-E420-4D39-9B3F-D65897EB6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MHS Required Senior Courses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4D6ADAA2-F680-400D-BF78-7A903488E2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Every student must earn 23.5 credits for a diploma from Memorial High School. </a:t>
            </a:r>
          </a:p>
          <a:p>
            <a:pPr eaLnBrk="1" hangingPunct="1">
              <a:defRPr/>
            </a:pPr>
            <a:r>
              <a:rPr lang="en-US" dirty="0"/>
              <a:t>Senior Year</a:t>
            </a:r>
          </a:p>
          <a:p>
            <a:pPr lvl="1" eaLnBrk="1" hangingPunct="1">
              <a:defRPr/>
            </a:pPr>
            <a:r>
              <a:rPr lang="en-US" dirty="0"/>
              <a:t>English 12 or AP English			1.0</a:t>
            </a:r>
          </a:p>
          <a:p>
            <a:pPr lvl="1" eaLnBrk="1" hangingPunct="1">
              <a:defRPr/>
            </a:pPr>
            <a:r>
              <a:rPr lang="en-US" dirty="0"/>
              <a:t>Econ or AP Econ					0.5</a:t>
            </a:r>
          </a:p>
          <a:p>
            <a:pPr lvl="1" eaLnBrk="1" hangingPunct="1">
              <a:defRPr/>
            </a:pPr>
            <a:r>
              <a:rPr lang="en-US" dirty="0"/>
              <a:t>Psych./AP Psychology or Sociology	     0.5/1.0</a:t>
            </a:r>
          </a:p>
          <a:p>
            <a:pPr lvl="1" eaLnBrk="1" hangingPunct="1">
              <a:defRPr/>
            </a:pPr>
            <a:r>
              <a:rPr lang="en-US" dirty="0"/>
              <a:t>Minimum course load				5.0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BB646-CEE4-407C-97BB-73D08B5DE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Advanced Placement Exams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39D62-07A4-4374-AF07-B0C7819F5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panose="020B0600070205080204" pitchFamily="34" charset="-128"/>
              </a:rPr>
              <a:t>Credits translated to UW-System: UWHELP.WISCONSIN.EDU</a:t>
            </a:r>
          </a:p>
          <a:p>
            <a:pPr eaLnBrk="1" hangingPunct="1">
              <a:defRPr/>
            </a:pPr>
            <a:r>
              <a:rPr lang="en-US" altLang="ja-JP" dirty="0">
                <a:ea typeface="ＭＳ Ｐゴシック" panose="020B0600070205080204" pitchFamily="34" charset="-128"/>
              </a:rPr>
              <a:t>Test Dates and Information: apcentral.collegeboard.com</a:t>
            </a:r>
          </a:p>
          <a:p>
            <a:pPr eaLnBrk="1" hangingPunct="1">
              <a:defRPr/>
            </a:pPr>
            <a:r>
              <a:rPr lang="en-US" altLang="en-US" b="1" dirty="0">
                <a:ea typeface="ＭＳ Ｐゴシック" panose="020B0600070205080204" pitchFamily="34" charset="-128"/>
              </a:rPr>
              <a:t>It is highly recommended that students planning to attend post-secondary education to take at least one AP course before graduation.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5F39-898A-46F7-9537-B6E7C5841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5 POTENTIAL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98D38-C1ED-44EB-A5F0-F70DA8EB2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ENTER THE WORK FORCE</a:t>
            </a:r>
          </a:p>
          <a:p>
            <a:pPr>
              <a:defRPr/>
            </a:pPr>
            <a:r>
              <a:rPr lang="en-US" dirty="0"/>
              <a:t>2 YEAR TECHNICAL COLLEGE (CVTC)</a:t>
            </a:r>
          </a:p>
          <a:p>
            <a:pPr lvl="1">
              <a:defRPr/>
            </a:pPr>
            <a:r>
              <a:rPr lang="en-US" dirty="0"/>
              <a:t>Program Dependent- ACT/GPA </a:t>
            </a:r>
          </a:p>
          <a:p>
            <a:pPr>
              <a:defRPr/>
            </a:pPr>
            <a:r>
              <a:rPr lang="en-US" dirty="0"/>
              <a:t>2 YEAR EXTENSION (UW-BARRON)</a:t>
            </a:r>
          </a:p>
          <a:p>
            <a:pPr lvl="1">
              <a:defRPr/>
            </a:pPr>
            <a:r>
              <a:rPr lang="en-US" dirty="0"/>
              <a:t>ACT &amp; Class Rank/GPA</a:t>
            </a:r>
          </a:p>
          <a:p>
            <a:pPr>
              <a:defRPr/>
            </a:pPr>
            <a:r>
              <a:rPr lang="en-US" dirty="0"/>
              <a:t>4 YEAR UNIVERSITY/COLLEGE (UWEC)</a:t>
            </a:r>
          </a:p>
          <a:p>
            <a:pPr lvl="1">
              <a:defRPr/>
            </a:pPr>
            <a:r>
              <a:rPr lang="en-US" dirty="0"/>
              <a:t>ACT/SAT &amp; Class Rank/GPA</a:t>
            </a:r>
          </a:p>
          <a:p>
            <a:pPr>
              <a:defRPr/>
            </a:pPr>
            <a:r>
              <a:rPr lang="en-US" dirty="0"/>
              <a:t>MILITARY</a:t>
            </a:r>
          </a:p>
          <a:p>
            <a:pPr lvl="1">
              <a:defRPr/>
            </a:pPr>
            <a:r>
              <a:rPr lang="en-US" dirty="0"/>
              <a:t>ASVAB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22EABDFD-2DA9-43A5-B2D8-1BEFFD0D6F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Memorial High School Profile</a:t>
            </a:r>
          </a:p>
        </p:txBody>
      </p:sp>
      <p:sp>
        <p:nvSpPr>
          <p:cNvPr id="8" name="Rectangle 37">
            <a:extLst>
              <a:ext uri="{FF2B5EF4-FFF2-40B4-BE49-F238E27FC236}">
                <a16:creationId xmlns:a16="http://schemas.microsoft.com/office/drawing/2014/main" id="{1AE5F69C-D158-4794-9EB1-C86F9C3D9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76400"/>
            <a:ext cx="4876800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000" b="1" kern="0" dirty="0"/>
              <a:t>Average GPA: unweighted</a:t>
            </a:r>
            <a:endParaRPr lang="en-US" sz="2000" u="sng" kern="0" dirty="0"/>
          </a:p>
          <a:p>
            <a:r>
              <a:rPr lang="en-US" sz="2000" dirty="0">
                <a:effectLst/>
              </a:rPr>
              <a:t>Class of 2018  3.150 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sz="2000" kern="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000" b="1" kern="0" dirty="0"/>
              <a:t>Average ACT:</a:t>
            </a:r>
            <a:r>
              <a:rPr lang="en-US" sz="2000" kern="0" dirty="0"/>
              <a:t>		22.5</a:t>
            </a:r>
          </a:p>
          <a:p>
            <a:pPr eaLnBrk="1" hangingPunct="1">
              <a:defRPr/>
            </a:pPr>
            <a:endParaRPr lang="en-US" sz="2000" kern="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000" b="1" kern="0" dirty="0"/>
              <a:t>Post High School Plans: </a:t>
            </a:r>
          </a:p>
          <a:p>
            <a:pPr eaLnBrk="1" hangingPunct="1">
              <a:defRPr/>
            </a:pPr>
            <a:r>
              <a:rPr lang="en-US" sz="2000" kern="0" dirty="0"/>
              <a:t>68% - 4-year University</a:t>
            </a:r>
          </a:p>
          <a:p>
            <a:pPr eaLnBrk="1" hangingPunct="1">
              <a:defRPr/>
            </a:pPr>
            <a:r>
              <a:rPr lang="en-US" sz="2000" kern="0" dirty="0"/>
              <a:t>15% - 2-year/ Technical College</a:t>
            </a:r>
          </a:p>
          <a:p>
            <a:pPr eaLnBrk="1" hangingPunct="1">
              <a:defRPr/>
            </a:pPr>
            <a:r>
              <a:rPr lang="en-US" sz="2000" kern="0" dirty="0"/>
              <a:t>17% - Work/Military</a:t>
            </a:r>
          </a:p>
        </p:txBody>
      </p:sp>
      <p:pic>
        <p:nvPicPr>
          <p:cNvPr id="24580" name="Picture 39">
            <a:extLst>
              <a:ext uri="{FF2B5EF4-FFF2-40B4-BE49-F238E27FC236}">
                <a16:creationId xmlns:a16="http://schemas.microsoft.com/office/drawing/2014/main" id="{3218E26E-5B31-4540-9F73-D1D2DC910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86000"/>
            <a:ext cx="38830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FD33C-FC92-447F-8E7B-F3E5E860A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CareerCruising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ACC39-F724-415A-9C01-19BA028134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33900"/>
          </a:xfrm>
        </p:spPr>
        <p:txBody>
          <a:bodyPr/>
          <a:lstStyle/>
          <a:p>
            <a:pPr>
              <a:defRPr/>
            </a:pPr>
            <a:r>
              <a:rPr lang="en-US" dirty="0">
                <a:hlinkClick r:id="rId2"/>
              </a:rPr>
              <a:t>Career Cruising</a:t>
            </a:r>
            <a:r>
              <a:rPr lang="en-US" dirty="0"/>
              <a:t> IS A GREAT RESOURCE for career and college exploration</a:t>
            </a:r>
          </a:p>
          <a:p>
            <a:pPr>
              <a:defRPr/>
            </a:pPr>
            <a:r>
              <a:rPr lang="en-US" dirty="0"/>
              <a:t>FREE TO YOU!</a:t>
            </a:r>
          </a:p>
          <a:p>
            <a:pPr>
              <a:defRPr/>
            </a:pPr>
            <a:r>
              <a:rPr lang="en-US" dirty="0"/>
              <a:t>Access from anywhere</a:t>
            </a:r>
          </a:p>
          <a:p>
            <a:pPr>
              <a:defRPr/>
            </a:pPr>
            <a:r>
              <a:rPr lang="en-US" dirty="0"/>
              <a:t>Ask your student about their experience this year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1901</TotalTime>
  <Words>1101</Words>
  <Application>Microsoft Office PowerPoint</Application>
  <PresentationFormat>On-screen Show (4:3)</PresentationFormat>
  <Paragraphs>199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Wingdings</vt:lpstr>
      <vt:lpstr>Digital Dots</vt:lpstr>
      <vt:lpstr>Senior Preview</vt:lpstr>
      <vt:lpstr>MHS Counselors</vt:lpstr>
      <vt:lpstr>Review Your Credits</vt:lpstr>
      <vt:lpstr>GRADUATION REQUIREMENTS</vt:lpstr>
      <vt:lpstr>MHS Required Senior Courses</vt:lpstr>
      <vt:lpstr>Advanced Placement Exams</vt:lpstr>
      <vt:lpstr>5 POTENTIAL PATHS</vt:lpstr>
      <vt:lpstr>Memorial High School Profile</vt:lpstr>
      <vt:lpstr>CareerCruising</vt:lpstr>
      <vt:lpstr>Selecting a School</vt:lpstr>
      <vt:lpstr>Campus Visits</vt:lpstr>
      <vt:lpstr>Admission Requirements</vt:lpstr>
      <vt:lpstr>Chippewa Valley Technical College (CVTC)</vt:lpstr>
      <vt:lpstr>Entrance Exams</vt:lpstr>
      <vt:lpstr>Application Process</vt:lpstr>
      <vt:lpstr>Transcript</vt:lpstr>
      <vt:lpstr>Recommendation Letters</vt:lpstr>
      <vt:lpstr>Types of Financial Aid</vt:lpstr>
      <vt:lpstr>Three primary sources of funding:</vt:lpstr>
      <vt:lpstr>Financial Aid</vt:lpstr>
      <vt:lpstr> Almost EVERYONE is eligible for some type of financial aid, but…</vt:lpstr>
      <vt:lpstr>5 POTENTIAL PATHS</vt:lpstr>
      <vt:lpstr>Enjoy your Senior Year</vt:lpstr>
    </vt:vector>
  </TitlesOfParts>
  <Company>Eau Claire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Guidelines</dc:title>
  <dc:creator>DOT Staff</dc:creator>
  <cp:lastModifiedBy>Herbenson, Kristi</cp:lastModifiedBy>
  <cp:revision>137</cp:revision>
  <cp:lastPrinted>2018-08-28T15:59:31Z</cp:lastPrinted>
  <dcterms:created xsi:type="dcterms:W3CDTF">2010-04-28T18:12:38Z</dcterms:created>
  <dcterms:modified xsi:type="dcterms:W3CDTF">2021-09-14T15:02:06Z</dcterms:modified>
</cp:coreProperties>
</file>