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Lst>
  <p:notesMasterIdLst>
    <p:notesMasterId r:id="rId7"/>
  </p:notesMasterIdLst>
  <p:handoutMasterIdLst>
    <p:handoutMasterId r:id="rId8"/>
  </p:handoutMasterIdLst>
  <p:sldIdLst>
    <p:sldId id="256" r:id="rId5"/>
    <p:sldId id="257" r:id="rId6"/>
  </p:sldIdLst>
  <p:sldSz cx="10058400" cy="7772400"/>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37" autoAdjust="0"/>
    <p:restoredTop sz="94660"/>
  </p:normalViewPr>
  <p:slideViewPr>
    <p:cSldViewPr snapToGrid="0">
      <p:cViewPr varScale="1">
        <p:scale>
          <a:sx n="75" d="100"/>
          <a:sy n="75" d="100"/>
        </p:scale>
        <p:origin x="54" y="498"/>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2771"/>
          </a:xfrm>
          <a:prstGeom prst="rect">
            <a:avLst/>
          </a:prstGeom>
        </p:spPr>
        <p:txBody>
          <a:bodyPr vert="horz" lIns="92757" tIns="46378" rIns="92757" bIns="46378" rtlCol="0"/>
          <a:lstStyle>
            <a:lvl1pPr algn="l">
              <a:defRPr sz="1200"/>
            </a:lvl1pPr>
          </a:lstStyle>
          <a:p>
            <a:endParaRPr/>
          </a:p>
        </p:txBody>
      </p:sp>
      <p:sp>
        <p:nvSpPr>
          <p:cNvPr id="3" name="Date Placeholder 2"/>
          <p:cNvSpPr>
            <a:spLocks noGrp="1"/>
          </p:cNvSpPr>
          <p:nvPr>
            <p:ph type="dt" sz="quarter" idx="1"/>
          </p:nvPr>
        </p:nvSpPr>
        <p:spPr>
          <a:xfrm>
            <a:off x="3970938" y="1"/>
            <a:ext cx="3037840" cy="462771"/>
          </a:xfrm>
          <a:prstGeom prst="rect">
            <a:avLst/>
          </a:prstGeom>
        </p:spPr>
        <p:txBody>
          <a:bodyPr vert="horz" lIns="92757" tIns="46378" rIns="92757" bIns="46378" rtlCol="0"/>
          <a:lstStyle>
            <a:lvl1pPr algn="r">
              <a:defRPr sz="1200"/>
            </a:lvl1pPr>
          </a:lstStyle>
          <a:p>
            <a:fld id="{38D6FE3C-34D8-4B4B-9273-D907B0A3B964}" type="datetimeFigureOut">
              <a:rPr lang="en-US"/>
              <a:t>11/20/2020</a:t>
            </a:fld>
            <a:endParaRPr/>
          </a:p>
        </p:txBody>
      </p:sp>
      <p:sp>
        <p:nvSpPr>
          <p:cNvPr id="4" name="Footer Placeholder 3"/>
          <p:cNvSpPr>
            <a:spLocks noGrp="1"/>
          </p:cNvSpPr>
          <p:nvPr>
            <p:ph type="ftr" sz="quarter" idx="2"/>
          </p:nvPr>
        </p:nvSpPr>
        <p:spPr>
          <a:xfrm>
            <a:off x="0" y="8760606"/>
            <a:ext cx="3037840" cy="462770"/>
          </a:xfrm>
          <a:prstGeom prst="rect">
            <a:avLst/>
          </a:prstGeom>
        </p:spPr>
        <p:txBody>
          <a:bodyPr vert="horz" lIns="92757" tIns="46378" rIns="92757" bIns="46378" rtlCol="0" anchor="b"/>
          <a:lstStyle>
            <a:lvl1pPr algn="l">
              <a:defRPr sz="1200"/>
            </a:lvl1pPr>
          </a:lstStyle>
          <a:p>
            <a:endParaRPr/>
          </a:p>
        </p:txBody>
      </p:sp>
      <p:sp>
        <p:nvSpPr>
          <p:cNvPr id="5" name="Slide Number Placeholder 4"/>
          <p:cNvSpPr>
            <a:spLocks noGrp="1"/>
          </p:cNvSpPr>
          <p:nvPr>
            <p:ph type="sldNum" sz="quarter" idx="3"/>
          </p:nvPr>
        </p:nvSpPr>
        <p:spPr>
          <a:xfrm>
            <a:off x="3970938" y="8760606"/>
            <a:ext cx="3037840" cy="462770"/>
          </a:xfrm>
          <a:prstGeom prst="rect">
            <a:avLst/>
          </a:prstGeom>
        </p:spPr>
        <p:txBody>
          <a:bodyPr vert="horz" lIns="92757" tIns="46378" rIns="92757" bIns="46378"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2771"/>
          </a:xfrm>
          <a:prstGeom prst="rect">
            <a:avLst/>
          </a:prstGeom>
        </p:spPr>
        <p:txBody>
          <a:bodyPr vert="horz" lIns="92757" tIns="46378" rIns="92757" bIns="46378" rtlCol="0"/>
          <a:lstStyle>
            <a:lvl1pPr algn="l">
              <a:defRPr sz="1200"/>
            </a:lvl1pPr>
          </a:lstStyle>
          <a:p>
            <a:endParaRPr/>
          </a:p>
        </p:txBody>
      </p:sp>
      <p:sp>
        <p:nvSpPr>
          <p:cNvPr id="3" name="Date Placeholder 2"/>
          <p:cNvSpPr>
            <a:spLocks noGrp="1"/>
          </p:cNvSpPr>
          <p:nvPr>
            <p:ph type="dt" idx="1"/>
          </p:nvPr>
        </p:nvSpPr>
        <p:spPr>
          <a:xfrm>
            <a:off x="3970938" y="1"/>
            <a:ext cx="3037840" cy="462771"/>
          </a:xfrm>
          <a:prstGeom prst="rect">
            <a:avLst/>
          </a:prstGeom>
        </p:spPr>
        <p:txBody>
          <a:bodyPr vert="horz" lIns="92757" tIns="46378" rIns="92757" bIns="46378" rtlCol="0"/>
          <a:lstStyle>
            <a:lvl1pPr algn="r">
              <a:defRPr sz="1200"/>
            </a:lvl1pPr>
          </a:lstStyle>
          <a:p>
            <a:fld id="{1D0FF5F4-5691-49AF-9E16-FB22826F7264}" type="datetimeFigureOut">
              <a:rPr lang="en-US"/>
              <a:t>11/19/2020</a:t>
            </a:fld>
            <a:endParaRPr/>
          </a:p>
        </p:txBody>
      </p:sp>
      <p:sp>
        <p:nvSpPr>
          <p:cNvPr id="4" name="Slide Image Placeholder 3"/>
          <p:cNvSpPr>
            <a:spLocks noGrp="1" noRot="1" noChangeAspect="1"/>
          </p:cNvSpPr>
          <p:nvPr>
            <p:ph type="sldImg" idx="2"/>
          </p:nvPr>
        </p:nvSpPr>
        <p:spPr>
          <a:xfrm>
            <a:off x="1490663" y="1152525"/>
            <a:ext cx="4029075" cy="3113088"/>
          </a:xfrm>
          <a:prstGeom prst="rect">
            <a:avLst/>
          </a:prstGeom>
          <a:noFill/>
          <a:ln w="12700">
            <a:solidFill>
              <a:prstClr val="black"/>
            </a:solidFill>
          </a:ln>
        </p:spPr>
        <p:txBody>
          <a:bodyPr vert="horz" lIns="92757" tIns="46378" rIns="92757" bIns="46378" rtlCol="0" anchor="ctr"/>
          <a:lstStyle/>
          <a:p>
            <a:endParaRPr/>
          </a:p>
        </p:txBody>
      </p:sp>
      <p:sp>
        <p:nvSpPr>
          <p:cNvPr id="5" name="Notes Placeholder 4"/>
          <p:cNvSpPr>
            <a:spLocks noGrp="1"/>
          </p:cNvSpPr>
          <p:nvPr>
            <p:ph type="body" sz="quarter" idx="3"/>
          </p:nvPr>
        </p:nvSpPr>
        <p:spPr>
          <a:xfrm>
            <a:off x="701040" y="4438749"/>
            <a:ext cx="5608320" cy="3631704"/>
          </a:xfrm>
          <a:prstGeom prst="rect">
            <a:avLst/>
          </a:prstGeom>
        </p:spPr>
        <p:txBody>
          <a:bodyPr vert="horz" lIns="92757" tIns="46378" rIns="92757" bIns="46378"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760606"/>
            <a:ext cx="3037840" cy="462770"/>
          </a:xfrm>
          <a:prstGeom prst="rect">
            <a:avLst/>
          </a:prstGeom>
        </p:spPr>
        <p:txBody>
          <a:bodyPr vert="horz" lIns="92757" tIns="46378" rIns="92757" bIns="46378" rtlCol="0" anchor="b"/>
          <a:lstStyle>
            <a:lvl1pPr algn="l">
              <a:defRPr sz="1200"/>
            </a:lvl1pPr>
          </a:lstStyle>
          <a:p>
            <a:endParaRPr/>
          </a:p>
        </p:txBody>
      </p:sp>
      <p:sp>
        <p:nvSpPr>
          <p:cNvPr id="7" name="Slide Number Placeholder 6"/>
          <p:cNvSpPr>
            <a:spLocks noGrp="1"/>
          </p:cNvSpPr>
          <p:nvPr>
            <p:ph type="sldNum" sz="quarter" idx="5"/>
          </p:nvPr>
        </p:nvSpPr>
        <p:spPr>
          <a:xfrm>
            <a:off x="3970938" y="8760606"/>
            <a:ext cx="3037840" cy="462770"/>
          </a:xfrm>
          <a:prstGeom prst="rect">
            <a:avLst/>
          </a:prstGeom>
        </p:spPr>
        <p:txBody>
          <a:bodyPr vert="horz" lIns="92757" tIns="46378" rIns="92757" bIns="46378"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26E2B-3089-4339-B62C-0E316DA14D52}"/>
              </a:ext>
            </a:extLst>
          </p:cNvPr>
          <p:cNvSpPr>
            <a:spLocks noGrp="1"/>
          </p:cNvSpPr>
          <p:nvPr>
            <p:ph type="ctrTitle"/>
          </p:nvPr>
        </p:nvSpPr>
        <p:spPr>
          <a:xfrm>
            <a:off x="1257300" y="1272011"/>
            <a:ext cx="7543800" cy="2705947"/>
          </a:xfrm>
        </p:spPr>
        <p:txBody>
          <a:bodyPr anchor="b"/>
          <a:lstStyle>
            <a:lvl1pPr algn="ctr">
              <a:defRPr sz="4950"/>
            </a:lvl1pPr>
          </a:lstStyle>
          <a:p>
            <a:r>
              <a:rPr lang="en-US"/>
              <a:t>Click to edit Master title style</a:t>
            </a:r>
          </a:p>
        </p:txBody>
      </p:sp>
      <p:sp>
        <p:nvSpPr>
          <p:cNvPr id="3" name="Subtitle 2">
            <a:extLst>
              <a:ext uri="{FF2B5EF4-FFF2-40B4-BE49-F238E27FC236}">
                <a16:creationId xmlns:a16="http://schemas.microsoft.com/office/drawing/2014/main" id="{849AD623-FE87-4A80-A44B-7CC4A63DBFB9}"/>
              </a:ext>
            </a:extLst>
          </p:cNvPr>
          <p:cNvSpPr>
            <a:spLocks noGrp="1"/>
          </p:cNvSpPr>
          <p:nvPr>
            <p:ph type="subTitle" idx="1"/>
          </p:nvPr>
        </p:nvSpPr>
        <p:spPr>
          <a:xfrm>
            <a:off x="1257300" y="4082310"/>
            <a:ext cx="7543800" cy="1876530"/>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p>
        </p:txBody>
      </p:sp>
      <p:sp>
        <p:nvSpPr>
          <p:cNvPr id="4" name="Date Placeholder 3">
            <a:extLst>
              <a:ext uri="{FF2B5EF4-FFF2-40B4-BE49-F238E27FC236}">
                <a16:creationId xmlns:a16="http://schemas.microsoft.com/office/drawing/2014/main" id="{7B0C3ED4-8F12-465B-9174-8F68CD21A245}"/>
              </a:ext>
            </a:extLst>
          </p:cNvPr>
          <p:cNvSpPr>
            <a:spLocks noGrp="1"/>
          </p:cNvSpPr>
          <p:nvPr>
            <p:ph type="dt" sz="half" idx="10"/>
          </p:nvPr>
        </p:nvSpPr>
        <p:spPr/>
        <p:txBody>
          <a:bodyPr/>
          <a:lstStyle/>
          <a:p>
            <a:fld id="{FC7BAE6A-DCF3-43E4-B2A0-33D0CF1225FC}" type="datetimeFigureOut">
              <a:rPr lang="en-US" smtClean="0"/>
              <a:t>11/19/2020</a:t>
            </a:fld>
            <a:endParaRPr lang="en-US"/>
          </a:p>
        </p:txBody>
      </p:sp>
      <p:sp>
        <p:nvSpPr>
          <p:cNvPr id="5" name="Footer Placeholder 4">
            <a:extLst>
              <a:ext uri="{FF2B5EF4-FFF2-40B4-BE49-F238E27FC236}">
                <a16:creationId xmlns:a16="http://schemas.microsoft.com/office/drawing/2014/main" id="{54AE52C0-5E42-42B8-A46E-AD520290E8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D082CD-7C96-4CD8-A6EF-7A4E7772BB21}"/>
              </a:ext>
            </a:extLst>
          </p:cNvPr>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970519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B6AC-9661-4F15-9065-0F547DCEA9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388E64-DCB1-4B24-B5AE-557C3EE1F7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78275-3521-4D3E-AE42-95921F7B6625}"/>
              </a:ext>
            </a:extLst>
          </p:cNvPr>
          <p:cNvSpPr>
            <a:spLocks noGrp="1"/>
          </p:cNvSpPr>
          <p:nvPr>
            <p:ph type="dt" sz="half" idx="10"/>
          </p:nvPr>
        </p:nvSpPr>
        <p:spPr/>
        <p:txBody>
          <a:bodyPr/>
          <a:lstStyle/>
          <a:p>
            <a:fld id="{FC7BAE6A-DCF3-43E4-B2A0-33D0CF1225FC}" type="datetimeFigureOut">
              <a:rPr lang="en-US" smtClean="0"/>
              <a:t>11/19/2020</a:t>
            </a:fld>
            <a:endParaRPr lang="en-US"/>
          </a:p>
        </p:txBody>
      </p:sp>
      <p:sp>
        <p:nvSpPr>
          <p:cNvPr id="5" name="Footer Placeholder 4">
            <a:extLst>
              <a:ext uri="{FF2B5EF4-FFF2-40B4-BE49-F238E27FC236}">
                <a16:creationId xmlns:a16="http://schemas.microsoft.com/office/drawing/2014/main" id="{D6F0E392-F29E-404C-811C-3062A6E98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77D1EE-6954-4BA0-99BA-313FED3A963A}"/>
              </a:ext>
            </a:extLst>
          </p:cNvPr>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2498695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89E12-0FF6-42EC-B8ED-19A3629D53F9}"/>
              </a:ext>
            </a:extLst>
          </p:cNvPr>
          <p:cNvSpPr>
            <a:spLocks noGrp="1"/>
          </p:cNvSpPr>
          <p:nvPr>
            <p:ph type="title" orient="vert"/>
          </p:nvPr>
        </p:nvSpPr>
        <p:spPr>
          <a:xfrm>
            <a:off x="7198042" y="413808"/>
            <a:ext cx="2168843" cy="658675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733F6D-C4D4-4722-B292-6B00464C9104}"/>
              </a:ext>
            </a:extLst>
          </p:cNvPr>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AAE355-2D58-477E-8E36-60CB4E5F7684}"/>
              </a:ext>
            </a:extLst>
          </p:cNvPr>
          <p:cNvSpPr>
            <a:spLocks noGrp="1"/>
          </p:cNvSpPr>
          <p:nvPr>
            <p:ph type="dt" sz="half" idx="10"/>
          </p:nvPr>
        </p:nvSpPr>
        <p:spPr/>
        <p:txBody>
          <a:bodyPr/>
          <a:lstStyle/>
          <a:p>
            <a:fld id="{FC7BAE6A-DCF3-43E4-B2A0-33D0CF1225FC}" type="datetimeFigureOut">
              <a:rPr lang="en-US" smtClean="0"/>
              <a:t>11/19/2020</a:t>
            </a:fld>
            <a:endParaRPr lang="en-US"/>
          </a:p>
        </p:txBody>
      </p:sp>
      <p:sp>
        <p:nvSpPr>
          <p:cNvPr id="5" name="Footer Placeholder 4">
            <a:extLst>
              <a:ext uri="{FF2B5EF4-FFF2-40B4-BE49-F238E27FC236}">
                <a16:creationId xmlns:a16="http://schemas.microsoft.com/office/drawing/2014/main" id="{D3965895-0187-4FFE-863E-EF9787B13B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24BB6-B1A7-4D4F-A2F6-300356B26DC3}"/>
              </a:ext>
            </a:extLst>
          </p:cNvPr>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292396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a:t>Click icon to add picture</a:t>
            </a:r>
            <a:endParaRPr/>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a:t>
            </a:r>
            <a:br>
              <a:rPr/>
            </a:br>
            <a: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Tree>
    <p:extLst>
      <p:ext uri="{BB962C8B-B14F-4D97-AF65-F5344CB8AC3E}">
        <p14:creationId xmlns:p14="http://schemas.microsoft.com/office/powerpoint/2010/main" val="3210853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Tree>
    <p:extLst>
      <p:ext uri="{BB962C8B-B14F-4D97-AF65-F5344CB8AC3E}">
        <p14:creationId xmlns:p14="http://schemas.microsoft.com/office/powerpoint/2010/main" val="59223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D31D0-E7A1-448E-AEA4-F5F2CE659C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1CF031-EB96-42E0-A76D-9B564C7024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6BF084-119D-46FB-8E39-1C58035D6D79}"/>
              </a:ext>
            </a:extLst>
          </p:cNvPr>
          <p:cNvSpPr>
            <a:spLocks noGrp="1"/>
          </p:cNvSpPr>
          <p:nvPr>
            <p:ph type="dt" sz="half" idx="10"/>
          </p:nvPr>
        </p:nvSpPr>
        <p:spPr/>
        <p:txBody>
          <a:bodyPr/>
          <a:lstStyle/>
          <a:p>
            <a:fld id="{FC7BAE6A-DCF3-43E4-B2A0-33D0CF1225FC}" type="datetimeFigureOut">
              <a:rPr lang="en-US" smtClean="0"/>
              <a:t>11/19/2020</a:t>
            </a:fld>
            <a:endParaRPr lang="en-US"/>
          </a:p>
        </p:txBody>
      </p:sp>
      <p:sp>
        <p:nvSpPr>
          <p:cNvPr id="5" name="Footer Placeholder 4">
            <a:extLst>
              <a:ext uri="{FF2B5EF4-FFF2-40B4-BE49-F238E27FC236}">
                <a16:creationId xmlns:a16="http://schemas.microsoft.com/office/drawing/2014/main" id="{4506DECD-F069-487C-B462-F6326AD80A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B521D-FEA8-4C28-B985-B3655B47B426}"/>
              </a:ext>
            </a:extLst>
          </p:cNvPr>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1520998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FB46-8C0A-4C9D-8FCC-16259C9F8D00}"/>
              </a:ext>
            </a:extLst>
          </p:cNvPr>
          <p:cNvSpPr>
            <a:spLocks noGrp="1"/>
          </p:cNvSpPr>
          <p:nvPr>
            <p:ph type="title"/>
          </p:nvPr>
        </p:nvSpPr>
        <p:spPr>
          <a:xfrm>
            <a:off x="686276" y="1937704"/>
            <a:ext cx="8675370" cy="3233102"/>
          </a:xfrm>
        </p:spPr>
        <p:txBody>
          <a:bodyPr anchor="b"/>
          <a:lstStyle>
            <a:lvl1pPr>
              <a:defRPr sz="4950"/>
            </a:lvl1pPr>
          </a:lstStyle>
          <a:p>
            <a:r>
              <a:rPr lang="en-US"/>
              <a:t>Click to edit Master title style</a:t>
            </a:r>
          </a:p>
        </p:txBody>
      </p:sp>
      <p:sp>
        <p:nvSpPr>
          <p:cNvPr id="3" name="Text Placeholder 2">
            <a:extLst>
              <a:ext uri="{FF2B5EF4-FFF2-40B4-BE49-F238E27FC236}">
                <a16:creationId xmlns:a16="http://schemas.microsoft.com/office/drawing/2014/main" id="{11B87ECC-CFF2-444C-B731-BCE4C3E12A57}"/>
              </a:ext>
            </a:extLst>
          </p:cNvPr>
          <p:cNvSpPr>
            <a:spLocks noGrp="1"/>
          </p:cNvSpPr>
          <p:nvPr>
            <p:ph type="body" idx="1"/>
          </p:nvPr>
        </p:nvSpPr>
        <p:spPr>
          <a:xfrm>
            <a:off x="686276" y="5201392"/>
            <a:ext cx="8675370" cy="1700212"/>
          </a:xfrm>
        </p:spPr>
        <p:txBody>
          <a:bodyPr/>
          <a:lstStyle>
            <a:lvl1pPr marL="0" indent="0">
              <a:buNone/>
              <a:defRPr sz="1980">
                <a:solidFill>
                  <a:schemeClr val="tx1">
                    <a:tint val="75000"/>
                  </a:schemeClr>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CF0A17-1D7D-4B7B-8252-666B700322CB}"/>
              </a:ext>
            </a:extLst>
          </p:cNvPr>
          <p:cNvSpPr>
            <a:spLocks noGrp="1"/>
          </p:cNvSpPr>
          <p:nvPr>
            <p:ph type="dt" sz="half" idx="10"/>
          </p:nvPr>
        </p:nvSpPr>
        <p:spPr/>
        <p:txBody>
          <a:bodyPr/>
          <a:lstStyle/>
          <a:p>
            <a:fld id="{FC7BAE6A-DCF3-43E4-B2A0-33D0CF1225FC}" type="datetimeFigureOut">
              <a:rPr lang="en-US" smtClean="0"/>
              <a:t>11/19/2020</a:t>
            </a:fld>
            <a:endParaRPr lang="en-US"/>
          </a:p>
        </p:txBody>
      </p:sp>
      <p:sp>
        <p:nvSpPr>
          <p:cNvPr id="5" name="Footer Placeholder 4">
            <a:extLst>
              <a:ext uri="{FF2B5EF4-FFF2-40B4-BE49-F238E27FC236}">
                <a16:creationId xmlns:a16="http://schemas.microsoft.com/office/drawing/2014/main" id="{17FED974-58B6-4A49-86F5-01F6C634DF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5AEEE9-5568-414A-A25A-67072D72B1D8}"/>
              </a:ext>
            </a:extLst>
          </p:cNvPr>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2686389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FF6F3-928D-416D-ABCC-ADA92DAC3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81A416-33D1-4929-BF7D-C3B4FE53F012}"/>
              </a:ext>
            </a:extLst>
          </p:cNvPr>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B2251C-1A43-4C8E-B4AF-5171429CCDEB}"/>
              </a:ext>
            </a:extLst>
          </p:cNvPr>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00AA5D-2821-405F-A76B-CB9594CCE722}"/>
              </a:ext>
            </a:extLst>
          </p:cNvPr>
          <p:cNvSpPr>
            <a:spLocks noGrp="1"/>
          </p:cNvSpPr>
          <p:nvPr>
            <p:ph type="dt" sz="half" idx="10"/>
          </p:nvPr>
        </p:nvSpPr>
        <p:spPr/>
        <p:txBody>
          <a:bodyPr/>
          <a:lstStyle/>
          <a:p>
            <a:fld id="{FC7BAE6A-DCF3-43E4-B2A0-33D0CF1225FC}" type="datetimeFigureOut">
              <a:rPr lang="en-US" smtClean="0"/>
              <a:t>11/19/2020</a:t>
            </a:fld>
            <a:endParaRPr lang="en-US"/>
          </a:p>
        </p:txBody>
      </p:sp>
      <p:sp>
        <p:nvSpPr>
          <p:cNvPr id="6" name="Footer Placeholder 5">
            <a:extLst>
              <a:ext uri="{FF2B5EF4-FFF2-40B4-BE49-F238E27FC236}">
                <a16:creationId xmlns:a16="http://schemas.microsoft.com/office/drawing/2014/main" id="{7A7A7AD3-C757-47B9-8E65-F1420CAB54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2D8037-F256-4364-AC27-0F2D9831F655}"/>
              </a:ext>
            </a:extLst>
          </p:cNvPr>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414824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BAE8B-1C45-4FC4-98E8-69365B635215}"/>
              </a:ext>
            </a:extLst>
          </p:cNvPr>
          <p:cNvSpPr>
            <a:spLocks noGrp="1"/>
          </p:cNvSpPr>
          <p:nvPr>
            <p:ph type="title"/>
          </p:nvPr>
        </p:nvSpPr>
        <p:spPr>
          <a:xfrm>
            <a:off x="692825" y="413809"/>
            <a:ext cx="8675370" cy="1502305"/>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C538EC-D733-4A1C-9597-10FDFD9413A5}"/>
              </a:ext>
            </a:extLst>
          </p:cNvPr>
          <p:cNvSpPr>
            <a:spLocks noGrp="1"/>
          </p:cNvSpPr>
          <p:nvPr>
            <p:ph type="body" idx="1"/>
          </p:nvPr>
        </p:nvSpPr>
        <p:spPr>
          <a:xfrm>
            <a:off x="692826" y="1905318"/>
            <a:ext cx="4255174"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4" name="Content Placeholder 3">
            <a:extLst>
              <a:ext uri="{FF2B5EF4-FFF2-40B4-BE49-F238E27FC236}">
                <a16:creationId xmlns:a16="http://schemas.microsoft.com/office/drawing/2014/main" id="{4797B42C-0DBA-4FCC-84C9-8A8EFB2BBA13}"/>
              </a:ext>
            </a:extLst>
          </p:cNvPr>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9630D6-929F-4F16-ADF9-7890A85AC6FC}"/>
              </a:ext>
            </a:extLst>
          </p:cNvPr>
          <p:cNvSpPr>
            <a:spLocks noGrp="1"/>
          </p:cNvSpPr>
          <p:nvPr>
            <p:ph type="body" sz="quarter" idx="3"/>
          </p:nvPr>
        </p:nvSpPr>
        <p:spPr>
          <a:xfrm>
            <a:off x="5092065" y="1905318"/>
            <a:ext cx="4276130"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6" name="Content Placeholder 5">
            <a:extLst>
              <a:ext uri="{FF2B5EF4-FFF2-40B4-BE49-F238E27FC236}">
                <a16:creationId xmlns:a16="http://schemas.microsoft.com/office/drawing/2014/main" id="{D3117466-5BAB-405B-8B50-15648A59E5C3}"/>
              </a:ext>
            </a:extLst>
          </p:cNvPr>
          <p:cNvSpPr>
            <a:spLocks noGrp="1"/>
          </p:cNvSpPr>
          <p:nvPr>
            <p:ph sz="quarter" idx="4"/>
          </p:nvPr>
        </p:nvSpPr>
        <p:spPr>
          <a:xfrm>
            <a:off x="5092065"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48B8CE-D8C1-4864-BA77-382D2913E4D9}"/>
              </a:ext>
            </a:extLst>
          </p:cNvPr>
          <p:cNvSpPr>
            <a:spLocks noGrp="1"/>
          </p:cNvSpPr>
          <p:nvPr>
            <p:ph type="dt" sz="half" idx="10"/>
          </p:nvPr>
        </p:nvSpPr>
        <p:spPr/>
        <p:txBody>
          <a:bodyPr/>
          <a:lstStyle/>
          <a:p>
            <a:fld id="{FC7BAE6A-DCF3-43E4-B2A0-33D0CF1225FC}" type="datetimeFigureOut">
              <a:rPr lang="en-US" smtClean="0"/>
              <a:t>11/19/2020</a:t>
            </a:fld>
            <a:endParaRPr lang="en-US"/>
          </a:p>
        </p:txBody>
      </p:sp>
      <p:sp>
        <p:nvSpPr>
          <p:cNvPr id="8" name="Footer Placeholder 7">
            <a:extLst>
              <a:ext uri="{FF2B5EF4-FFF2-40B4-BE49-F238E27FC236}">
                <a16:creationId xmlns:a16="http://schemas.microsoft.com/office/drawing/2014/main" id="{799F4724-05A8-43EA-A7BB-A430BD1938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76E0BC-6DC2-452F-913F-D6C67032A94E}"/>
              </a:ext>
            </a:extLst>
          </p:cNvPr>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2685167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CC85C-D054-4429-AA65-DF3CC46C4B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416377-D174-4174-A2E0-24AC9858B117}"/>
              </a:ext>
            </a:extLst>
          </p:cNvPr>
          <p:cNvSpPr>
            <a:spLocks noGrp="1"/>
          </p:cNvSpPr>
          <p:nvPr>
            <p:ph type="dt" sz="half" idx="10"/>
          </p:nvPr>
        </p:nvSpPr>
        <p:spPr/>
        <p:txBody>
          <a:bodyPr/>
          <a:lstStyle/>
          <a:p>
            <a:fld id="{FC7BAE6A-DCF3-43E4-B2A0-33D0CF1225FC}" type="datetimeFigureOut">
              <a:rPr lang="en-US" smtClean="0"/>
              <a:t>11/19/2020</a:t>
            </a:fld>
            <a:endParaRPr lang="en-US"/>
          </a:p>
        </p:txBody>
      </p:sp>
      <p:sp>
        <p:nvSpPr>
          <p:cNvPr id="4" name="Footer Placeholder 3">
            <a:extLst>
              <a:ext uri="{FF2B5EF4-FFF2-40B4-BE49-F238E27FC236}">
                <a16:creationId xmlns:a16="http://schemas.microsoft.com/office/drawing/2014/main" id="{05654C12-6BD0-4426-9924-D5204DE4D4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7B79B4-E167-42E1-A419-6A3D972F8F68}"/>
              </a:ext>
            </a:extLst>
          </p:cNvPr>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235809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CB15AD-B8F2-4938-9FA1-6FBBA8689F19}"/>
              </a:ext>
            </a:extLst>
          </p:cNvPr>
          <p:cNvSpPr>
            <a:spLocks noGrp="1"/>
          </p:cNvSpPr>
          <p:nvPr>
            <p:ph type="dt" sz="half" idx="10"/>
          </p:nvPr>
        </p:nvSpPr>
        <p:spPr/>
        <p:txBody>
          <a:bodyPr/>
          <a:lstStyle/>
          <a:p>
            <a:fld id="{FC7BAE6A-DCF3-43E4-B2A0-33D0CF1225FC}" type="datetimeFigureOut">
              <a:rPr lang="en-US" smtClean="0"/>
              <a:t>11/19/2020</a:t>
            </a:fld>
            <a:endParaRPr lang="en-US"/>
          </a:p>
        </p:txBody>
      </p:sp>
      <p:sp>
        <p:nvSpPr>
          <p:cNvPr id="3" name="Footer Placeholder 2">
            <a:extLst>
              <a:ext uri="{FF2B5EF4-FFF2-40B4-BE49-F238E27FC236}">
                <a16:creationId xmlns:a16="http://schemas.microsoft.com/office/drawing/2014/main" id="{5C96B8F2-8105-4C47-8CAB-F635417047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821638-B425-4E19-BBA0-D03625CD5CB6}"/>
              </a:ext>
            </a:extLst>
          </p:cNvPr>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36733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C0F0-6A33-49F8-812C-AC5D9050BD4A}"/>
              </a:ext>
            </a:extLst>
          </p:cNvPr>
          <p:cNvSpPr>
            <a:spLocks noGrp="1"/>
          </p:cNvSpPr>
          <p:nvPr>
            <p:ph type="title"/>
          </p:nvPr>
        </p:nvSpPr>
        <p:spPr>
          <a:xfrm>
            <a:off x="692825" y="518160"/>
            <a:ext cx="3244096" cy="1813560"/>
          </a:xfrm>
        </p:spPr>
        <p:txBody>
          <a:bodyPr anchor="b"/>
          <a:lstStyle>
            <a:lvl1pPr>
              <a:defRPr sz="2640"/>
            </a:lvl1pPr>
          </a:lstStyle>
          <a:p>
            <a:r>
              <a:rPr lang="en-US"/>
              <a:t>Click to edit Master title style</a:t>
            </a:r>
          </a:p>
        </p:txBody>
      </p:sp>
      <p:sp>
        <p:nvSpPr>
          <p:cNvPr id="3" name="Content Placeholder 2">
            <a:extLst>
              <a:ext uri="{FF2B5EF4-FFF2-40B4-BE49-F238E27FC236}">
                <a16:creationId xmlns:a16="http://schemas.microsoft.com/office/drawing/2014/main" id="{54B340E1-41DF-4DB8-935A-109693BE411F}"/>
              </a:ext>
            </a:extLst>
          </p:cNvPr>
          <p:cNvSpPr>
            <a:spLocks noGrp="1"/>
          </p:cNvSpPr>
          <p:nvPr>
            <p:ph idx="1"/>
          </p:nvPr>
        </p:nvSpPr>
        <p:spPr>
          <a:xfrm>
            <a:off x="4276130" y="1119082"/>
            <a:ext cx="5092065" cy="5523442"/>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D8E348-7ADA-471F-BFF4-50ECB14DDFA3}"/>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
        <p:nvSpPr>
          <p:cNvPr id="5" name="Date Placeholder 4">
            <a:extLst>
              <a:ext uri="{FF2B5EF4-FFF2-40B4-BE49-F238E27FC236}">
                <a16:creationId xmlns:a16="http://schemas.microsoft.com/office/drawing/2014/main" id="{725790BF-47DA-4A76-9105-36D8725EAC17}"/>
              </a:ext>
            </a:extLst>
          </p:cNvPr>
          <p:cNvSpPr>
            <a:spLocks noGrp="1"/>
          </p:cNvSpPr>
          <p:nvPr>
            <p:ph type="dt" sz="half" idx="10"/>
          </p:nvPr>
        </p:nvSpPr>
        <p:spPr/>
        <p:txBody>
          <a:bodyPr/>
          <a:lstStyle/>
          <a:p>
            <a:fld id="{FC7BAE6A-DCF3-43E4-B2A0-33D0CF1225FC}" type="datetimeFigureOut">
              <a:rPr lang="en-US" smtClean="0"/>
              <a:t>11/19/2020</a:t>
            </a:fld>
            <a:endParaRPr lang="en-US"/>
          </a:p>
        </p:txBody>
      </p:sp>
      <p:sp>
        <p:nvSpPr>
          <p:cNvPr id="6" name="Footer Placeholder 5">
            <a:extLst>
              <a:ext uri="{FF2B5EF4-FFF2-40B4-BE49-F238E27FC236}">
                <a16:creationId xmlns:a16="http://schemas.microsoft.com/office/drawing/2014/main" id="{65334730-7DAC-4506-9C01-267B3FE693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8954D2-678D-4C86-9407-2C50F69D3870}"/>
              </a:ext>
            </a:extLst>
          </p:cNvPr>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76654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5E9F3-75CC-4CDC-B251-644E56D15006}"/>
              </a:ext>
            </a:extLst>
          </p:cNvPr>
          <p:cNvSpPr>
            <a:spLocks noGrp="1"/>
          </p:cNvSpPr>
          <p:nvPr>
            <p:ph type="title"/>
          </p:nvPr>
        </p:nvSpPr>
        <p:spPr>
          <a:xfrm>
            <a:off x="692825" y="518160"/>
            <a:ext cx="3244096" cy="1813560"/>
          </a:xfrm>
        </p:spPr>
        <p:txBody>
          <a:bodyPr anchor="b"/>
          <a:lstStyle>
            <a:lvl1pPr>
              <a:defRPr sz="2640"/>
            </a:lvl1pPr>
          </a:lstStyle>
          <a:p>
            <a:r>
              <a:rPr lang="en-US"/>
              <a:t>Click to edit Master title style</a:t>
            </a:r>
          </a:p>
        </p:txBody>
      </p:sp>
      <p:sp>
        <p:nvSpPr>
          <p:cNvPr id="3" name="Picture Placeholder 2">
            <a:extLst>
              <a:ext uri="{FF2B5EF4-FFF2-40B4-BE49-F238E27FC236}">
                <a16:creationId xmlns:a16="http://schemas.microsoft.com/office/drawing/2014/main" id="{DC8DE919-AF7A-4B2B-82AE-BEB50A117236}"/>
              </a:ext>
            </a:extLst>
          </p:cNvPr>
          <p:cNvSpPr>
            <a:spLocks noGrp="1"/>
          </p:cNvSpPr>
          <p:nvPr>
            <p:ph type="pic" idx="1"/>
          </p:nvPr>
        </p:nvSpPr>
        <p:spPr>
          <a:xfrm>
            <a:off x="4276130" y="1119082"/>
            <a:ext cx="5092065" cy="5523442"/>
          </a:xfrm>
        </p:spPr>
        <p:txBody>
          <a:bodyPr/>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endParaRPr lang="en-US"/>
          </a:p>
        </p:txBody>
      </p:sp>
      <p:sp>
        <p:nvSpPr>
          <p:cNvPr id="4" name="Text Placeholder 3">
            <a:extLst>
              <a:ext uri="{FF2B5EF4-FFF2-40B4-BE49-F238E27FC236}">
                <a16:creationId xmlns:a16="http://schemas.microsoft.com/office/drawing/2014/main" id="{80E9B780-087F-4A5A-B4EA-06AFFCBD5D67}"/>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
        <p:nvSpPr>
          <p:cNvPr id="5" name="Date Placeholder 4">
            <a:extLst>
              <a:ext uri="{FF2B5EF4-FFF2-40B4-BE49-F238E27FC236}">
                <a16:creationId xmlns:a16="http://schemas.microsoft.com/office/drawing/2014/main" id="{EB22F095-6B07-4260-BD48-03893F303888}"/>
              </a:ext>
            </a:extLst>
          </p:cNvPr>
          <p:cNvSpPr>
            <a:spLocks noGrp="1"/>
          </p:cNvSpPr>
          <p:nvPr>
            <p:ph type="dt" sz="half" idx="10"/>
          </p:nvPr>
        </p:nvSpPr>
        <p:spPr/>
        <p:txBody>
          <a:bodyPr/>
          <a:lstStyle/>
          <a:p>
            <a:fld id="{FC7BAE6A-DCF3-43E4-B2A0-33D0CF1225FC}" type="datetimeFigureOut">
              <a:rPr lang="en-US" smtClean="0"/>
              <a:t>11/19/2020</a:t>
            </a:fld>
            <a:endParaRPr lang="en-US"/>
          </a:p>
        </p:txBody>
      </p:sp>
      <p:sp>
        <p:nvSpPr>
          <p:cNvPr id="6" name="Footer Placeholder 5">
            <a:extLst>
              <a:ext uri="{FF2B5EF4-FFF2-40B4-BE49-F238E27FC236}">
                <a16:creationId xmlns:a16="http://schemas.microsoft.com/office/drawing/2014/main" id="{3EB2B88E-779D-4397-B0D4-027FB72B29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E9FA4-F841-44E9-A564-20B34F96FD9A}"/>
              </a:ext>
            </a:extLst>
          </p:cNvPr>
          <p:cNvSpPr>
            <a:spLocks noGrp="1"/>
          </p:cNvSpPr>
          <p:nvPr>
            <p:ph type="sldNum" sz="quarter" idx="12"/>
          </p:nvPr>
        </p:nvSpPr>
        <p:spPr/>
        <p:txBody>
          <a:bodyPr/>
          <a:lstStyle/>
          <a:p>
            <a:fld id="{9F6761A3-4CAC-4C5F-AC82-8DB08D526BC2}" type="slidenum">
              <a:rPr lang="en-US" smtClean="0"/>
              <a:t>‹#›</a:t>
            </a:fld>
            <a:endParaRPr lang="en-US"/>
          </a:p>
        </p:txBody>
      </p:sp>
    </p:spTree>
    <p:extLst>
      <p:ext uri="{BB962C8B-B14F-4D97-AF65-F5344CB8AC3E}">
        <p14:creationId xmlns:p14="http://schemas.microsoft.com/office/powerpoint/2010/main" val="2191161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6D371C-A16C-4F1B-8C6A-21789DEE5CC8}"/>
              </a:ext>
            </a:extLst>
          </p:cNvPr>
          <p:cNvSpPr>
            <a:spLocks noGrp="1"/>
          </p:cNvSpPr>
          <p:nvPr>
            <p:ph type="title"/>
          </p:nvPr>
        </p:nvSpPr>
        <p:spPr>
          <a:xfrm>
            <a:off x="691515" y="413809"/>
            <a:ext cx="8675370" cy="150230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CB22EC-A5C3-4D9A-BC40-4CF5CE1C067C}"/>
              </a:ext>
            </a:extLst>
          </p:cNvPr>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E5631-A55B-4974-95D5-9AB982E3ACE2}"/>
              </a:ext>
            </a:extLst>
          </p:cNvPr>
          <p:cNvSpPr>
            <a:spLocks noGrp="1"/>
          </p:cNvSpPr>
          <p:nvPr>
            <p:ph type="dt" sz="half" idx="2"/>
          </p:nvPr>
        </p:nvSpPr>
        <p:spPr>
          <a:xfrm>
            <a:off x="691515" y="7203864"/>
            <a:ext cx="2263140"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FC7BAE6A-DCF3-43E4-B2A0-33D0CF1225FC}" type="datetimeFigureOut">
              <a:rPr lang="en-US" smtClean="0"/>
              <a:t>11/19/2020</a:t>
            </a:fld>
            <a:endParaRPr lang="en-US"/>
          </a:p>
        </p:txBody>
      </p:sp>
      <p:sp>
        <p:nvSpPr>
          <p:cNvPr id="5" name="Footer Placeholder 4">
            <a:extLst>
              <a:ext uri="{FF2B5EF4-FFF2-40B4-BE49-F238E27FC236}">
                <a16:creationId xmlns:a16="http://schemas.microsoft.com/office/drawing/2014/main" id="{AA896574-EA90-48BA-9B98-56EB0A117232}"/>
              </a:ext>
            </a:extLst>
          </p:cNvPr>
          <p:cNvSpPr>
            <a:spLocks noGrp="1"/>
          </p:cNvSpPr>
          <p:nvPr>
            <p:ph type="ftr" sz="quarter" idx="3"/>
          </p:nvPr>
        </p:nvSpPr>
        <p:spPr>
          <a:xfrm>
            <a:off x="3331845" y="7203864"/>
            <a:ext cx="339471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340EAA-D096-450F-AA54-FF8E880ADC32}"/>
              </a:ext>
            </a:extLst>
          </p:cNvPr>
          <p:cNvSpPr>
            <a:spLocks noGrp="1"/>
          </p:cNvSpPr>
          <p:nvPr>
            <p:ph type="sldNum" sz="quarter" idx="4"/>
          </p:nvPr>
        </p:nvSpPr>
        <p:spPr>
          <a:xfrm>
            <a:off x="7103745" y="7203864"/>
            <a:ext cx="2263140"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9F6761A3-4CAC-4C5F-AC82-8DB08D526BC2}" type="slidenum">
              <a:rPr lang="en-US" smtClean="0"/>
              <a:t>‹#›</a:t>
            </a:fld>
            <a:endParaRPr lang="en-US"/>
          </a:p>
        </p:txBody>
      </p:sp>
      <p:sp>
        <p:nvSpPr>
          <p:cNvPr id="7" name="Rectangle 6">
            <a:extLst>
              <a:ext uri="{FF2B5EF4-FFF2-40B4-BE49-F238E27FC236}">
                <a16:creationId xmlns:a16="http://schemas.microsoft.com/office/drawing/2014/main" id="{2BA957D1-0ABF-4DF1-8480-F30C496349FC}"/>
              </a:ext>
            </a:extLst>
          </p:cNvPr>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422038698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lsteig@ecasd.us" TargetMode="Externa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ecasd.us/District/At-Home-Learning/Mental-Health" TargetMode="External"/><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a:xfrm>
            <a:off x="6999514" y="639763"/>
            <a:ext cx="2819399" cy="1262062"/>
          </a:xfrm>
        </p:spPr>
        <p:txBody>
          <a:bodyPr/>
          <a:lstStyle/>
          <a:p>
            <a:r>
              <a:rPr lang="en-US" sz="2800" b="1" i="1" dirty="0">
                <a:solidFill>
                  <a:srgbClr val="0070C0"/>
                </a:solidFill>
              </a:rPr>
              <a:t>TEEN </a:t>
            </a:r>
            <a:endParaRPr lang="en-US" sz="2800" b="1" i="1" dirty="0">
              <a:solidFill>
                <a:srgbClr val="FFC000"/>
              </a:solidFill>
            </a:endParaRPr>
          </a:p>
          <a:p>
            <a:r>
              <a:rPr lang="en-US" sz="2800" b="1" i="1" dirty="0">
                <a:solidFill>
                  <a:srgbClr val="0070C0"/>
                </a:solidFill>
              </a:rPr>
              <a:t>Support Groups</a:t>
            </a:r>
          </a:p>
          <a:p>
            <a:r>
              <a:rPr lang="en-US" sz="2800" b="1" i="1" dirty="0">
                <a:solidFill>
                  <a:srgbClr val="0070C0"/>
                </a:solidFill>
              </a:rPr>
              <a:t> </a:t>
            </a:r>
            <a:r>
              <a:rPr lang="en-US" sz="1400" b="1" i="1" dirty="0">
                <a:solidFill>
                  <a:schemeClr val="tx1"/>
                </a:solidFill>
              </a:rPr>
              <a:t>School-Based Mental Health </a:t>
            </a:r>
            <a:endParaRPr lang="en-US" sz="1400" b="1" dirty="0">
              <a:solidFill>
                <a:schemeClr val="tx1"/>
              </a:solidFill>
            </a:endParaRPr>
          </a:p>
        </p:txBody>
      </p:sp>
      <p:sp>
        <p:nvSpPr>
          <p:cNvPr id="16" name="Text Placeholder 15"/>
          <p:cNvSpPr>
            <a:spLocks noGrp="1"/>
          </p:cNvSpPr>
          <p:nvPr>
            <p:ph type="body" sz="quarter" idx="14"/>
          </p:nvPr>
        </p:nvSpPr>
        <p:spPr>
          <a:xfrm>
            <a:off x="3439886" y="4865914"/>
            <a:ext cx="2814070" cy="549220"/>
          </a:xfrm>
        </p:spPr>
        <p:txBody>
          <a:bodyPr/>
          <a:lstStyle/>
          <a:p>
            <a:r>
              <a:rPr lang="en-US" b="1" i="1" dirty="0" err="1"/>
              <a:t>Eau</a:t>
            </a:r>
            <a:r>
              <a:rPr lang="en-US" b="1" i="1" dirty="0"/>
              <a:t> Claire Area School District </a:t>
            </a:r>
            <a:r>
              <a:rPr lang="en-US" b="1" i="1"/>
              <a:t>We Care About </a:t>
            </a:r>
            <a:r>
              <a:rPr lang="en-US" b="1" i="1" dirty="0"/>
              <a:t>Y</a:t>
            </a:r>
            <a:r>
              <a:rPr lang="en-US" b="1" i="1"/>
              <a:t>ou</a:t>
            </a:r>
            <a:r>
              <a:rPr lang="en-US" b="1" i="1" dirty="0"/>
              <a:t>!</a:t>
            </a:r>
          </a:p>
          <a:p>
            <a:endParaRPr lang="en-US" b="1" i="1" dirty="0"/>
          </a:p>
          <a:p>
            <a:endParaRPr lang="en-US" b="1" dirty="0"/>
          </a:p>
        </p:txBody>
      </p:sp>
      <p:sp>
        <p:nvSpPr>
          <p:cNvPr id="17" name="Text Placeholder 16"/>
          <p:cNvSpPr>
            <a:spLocks noGrp="1"/>
          </p:cNvSpPr>
          <p:nvPr>
            <p:ph type="body" sz="quarter" idx="15"/>
          </p:nvPr>
        </p:nvSpPr>
        <p:spPr>
          <a:xfrm>
            <a:off x="3758184" y="5344373"/>
            <a:ext cx="2449512" cy="549219"/>
          </a:xfrm>
        </p:spPr>
        <p:txBody>
          <a:bodyPr/>
          <a:lstStyle/>
          <a:p>
            <a:r>
              <a:rPr lang="en-US" dirty="0"/>
              <a:t>Mrs. Lisa Steig, B.S.W., M.S.</a:t>
            </a:r>
          </a:p>
          <a:p>
            <a:r>
              <a:rPr lang="en-US" dirty="0"/>
              <a:t>ECASD Mental Health Coordinator</a:t>
            </a:r>
          </a:p>
          <a:p>
            <a:r>
              <a:rPr lang="en-US" dirty="0"/>
              <a:t>Educational Administration EC-Adult</a:t>
            </a:r>
          </a:p>
          <a:p>
            <a:r>
              <a:rPr lang="en-US" dirty="0"/>
              <a:t>500 Main Street</a:t>
            </a:r>
          </a:p>
          <a:p>
            <a:r>
              <a:rPr lang="en-US" dirty="0" err="1"/>
              <a:t>Eau</a:t>
            </a:r>
            <a:r>
              <a:rPr lang="en-US" dirty="0"/>
              <a:t> Claire, WI 54701</a:t>
            </a:r>
            <a:endParaRPr lang="en-US" sz="1400" dirty="0">
              <a:highlight>
                <a:srgbClr val="FFFF00"/>
              </a:highlight>
            </a:endParaRPr>
          </a:p>
          <a:p>
            <a:r>
              <a:rPr lang="en-US" dirty="0"/>
              <a:t>715-852-6330 (Mrs. Steig)</a:t>
            </a:r>
          </a:p>
          <a:p>
            <a:endParaRPr lang="en-US" dirty="0"/>
          </a:p>
          <a:p>
            <a:endParaRPr lang="en-US" dirty="0"/>
          </a:p>
          <a:p>
            <a:endParaRPr lang="en-US" dirty="0"/>
          </a:p>
        </p:txBody>
      </p:sp>
      <p:sp>
        <p:nvSpPr>
          <p:cNvPr id="19" name="Text Placeholder 18"/>
          <p:cNvSpPr>
            <a:spLocks noGrp="1"/>
          </p:cNvSpPr>
          <p:nvPr>
            <p:ph type="body" sz="quarter" idx="17"/>
          </p:nvPr>
        </p:nvSpPr>
        <p:spPr>
          <a:xfrm>
            <a:off x="3603172" y="6384080"/>
            <a:ext cx="2449512" cy="427881"/>
          </a:xfrm>
        </p:spPr>
        <p:txBody>
          <a:bodyPr/>
          <a:lstStyle/>
          <a:p>
            <a:r>
              <a:rPr lang="en-US" sz="1200" dirty="0">
                <a:hlinkClick r:id="rId2"/>
              </a:rPr>
              <a:t>lsteig@ecasd.us</a:t>
            </a:r>
            <a:endParaRPr lang="en-US" sz="1200" dirty="0"/>
          </a:p>
          <a:p>
            <a:endParaRPr lang="en-US" sz="1200" dirty="0"/>
          </a:p>
        </p:txBody>
      </p:sp>
      <p:sp>
        <p:nvSpPr>
          <p:cNvPr id="20" name="Text Placeholder 19"/>
          <p:cNvSpPr>
            <a:spLocks noGrp="1"/>
          </p:cNvSpPr>
          <p:nvPr>
            <p:ph type="body" sz="quarter" idx="18"/>
          </p:nvPr>
        </p:nvSpPr>
        <p:spPr>
          <a:xfrm>
            <a:off x="3758184" y="6634432"/>
            <a:ext cx="2495772" cy="777214"/>
          </a:xfrm>
        </p:spPr>
        <p:txBody>
          <a:bodyPr/>
          <a:lstStyle/>
          <a:p>
            <a:r>
              <a:rPr lang="en-US" sz="1800" dirty="0">
                <a:solidFill>
                  <a:schemeClr val="tx1"/>
                </a:solidFill>
              </a:rPr>
              <a:t>Teens Helping Teens</a:t>
            </a:r>
          </a:p>
        </p:txBody>
      </p:sp>
      <p:sp>
        <p:nvSpPr>
          <p:cNvPr id="21" name="Text Placeholder 20"/>
          <p:cNvSpPr>
            <a:spLocks noGrp="1"/>
          </p:cNvSpPr>
          <p:nvPr>
            <p:ph type="body" sz="quarter" idx="19"/>
          </p:nvPr>
        </p:nvSpPr>
        <p:spPr>
          <a:xfrm>
            <a:off x="420466" y="5008418"/>
            <a:ext cx="2495772" cy="2763981"/>
          </a:xfrm>
        </p:spPr>
        <p:txBody>
          <a:bodyPr/>
          <a:lstStyle/>
          <a:p>
            <a:endParaRPr lang="en-US" sz="2000" i="1" dirty="0"/>
          </a:p>
          <a:p>
            <a:r>
              <a:rPr lang="en-US" sz="1400" i="1" dirty="0"/>
              <a:t>What is a Support Group?</a:t>
            </a:r>
          </a:p>
          <a:p>
            <a:r>
              <a:rPr lang="en-US" sz="1000" i="1" dirty="0">
                <a:solidFill>
                  <a:schemeClr val="tx1"/>
                </a:solidFill>
              </a:rPr>
              <a:t>A student support group is designed to give teens a safe place to talk about concerns, be heard, share ideas, and help other teens reach their goals.  Leading the Teen Support Group will be a licensed therapist approved and supported by ECASD. </a:t>
            </a:r>
          </a:p>
          <a:p>
            <a:endParaRPr lang="en-US" sz="1000" i="1" dirty="0"/>
          </a:p>
          <a:p>
            <a:endParaRPr lang="en-US" sz="1200" i="1" dirty="0"/>
          </a:p>
          <a:p>
            <a:endParaRPr lang="en-US" sz="1200" i="1" dirty="0"/>
          </a:p>
          <a:p>
            <a:endParaRPr lang="en-US" sz="2000" i="1" dirty="0"/>
          </a:p>
          <a:p>
            <a:endParaRPr lang="en-US" sz="2000" i="1" dirty="0"/>
          </a:p>
          <a:p>
            <a:endParaRPr lang="en-US" sz="2000" i="1" dirty="0"/>
          </a:p>
        </p:txBody>
      </p:sp>
      <p:pic>
        <p:nvPicPr>
          <p:cNvPr id="47" name="Picture 12" descr="Let's Talk">
            <a:extLst>
              <a:ext uri="{FF2B5EF4-FFF2-40B4-BE49-F238E27FC236}">
                <a16:creationId xmlns:a16="http://schemas.microsoft.com/office/drawing/2014/main" id="{D85DF83B-B741-4E70-A1E4-6AA79E446F78}"/>
              </a:ext>
            </a:extLst>
          </p:cNvPr>
          <p:cNvPicPr>
            <a:picLocks noGrp="1" noChangeAspect="1" noChangeArrowheads="1"/>
          </p:cNvPicPr>
          <p:nvPr>
            <p:ph type="pic" sz="quarter" idx="12"/>
          </p:nvPr>
        </p:nvPicPr>
        <p:blipFill>
          <a:blip r:embed="rId3">
            <a:extLst>
              <a:ext uri="{28A0092B-C50C-407E-A947-70E740481C1C}">
                <a14:useLocalDpi xmlns:a14="http://schemas.microsoft.com/office/drawing/2010/main" val="0"/>
              </a:ext>
            </a:extLst>
          </a:blip>
          <a:srcRect l="26166" r="26166"/>
          <a:stretch>
            <a:fillRect/>
          </a:stretch>
        </p:blipFill>
        <p:spPr bwMode="auto">
          <a:xfrm>
            <a:off x="7142163" y="2084388"/>
            <a:ext cx="2449512" cy="472757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Social Distancing &amp; Staying Connected during Covid-19 - Itty Bitty Book Co">
            <a:extLst>
              <a:ext uri="{FF2B5EF4-FFF2-40B4-BE49-F238E27FC236}">
                <a16:creationId xmlns:a16="http://schemas.microsoft.com/office/drawing/2014/main" id="{719AA783-474B-41B4-8341-1C0D1547004F}"/>
              </a:ext>
            </a:extLst>
          </p:cNvPr>
          <p:cNvPicPr>
            <a:picLocks noGrp="1" noChangeAspect="1" noChangeArrowheads="1"/>
          </p:cNvPicPr>
          <p:nvPr>
            <p:ph type="pic" sz="quarter" idx="11"/>
          </p:nvPr>
        </p:nvPicPr>
        <p:blipFill>
          <a:blip r:embed="rId4">
            <a:extLst>
              <a:ext uri="{28A0092B-C50C-407E-A947-70E740481C1C}">
                <a14:useLocalDpi xmlns:a14="http://schemas.microsoft.com/office/drawing/2010/main" val="0"/>
              </a:ext>
            </a:extLst>
          </a:blip>
          <a:srcRect l="19402" r="19402"/>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a:extLst>
              <a:ext uri="{FF2B5EF4-FFF2-40B4-BE49-F238E27FC236}">
                <a16:creationId xmlns:a16="http://schemas.microsoft.com/office/drawing/2014/main" id="{255AC7C4-FE51-4EFB-A169-282A7B5B7B9F}"/>
              </a:ext>
            </a:extLst>
          </p:cNvPr>
          <p:cNvPicPr>
            <a:picLocks noChangeAspect="1"/>
          </p:cNvPicPr>
          <p:nvPr/>
        </p:nvPicPr>
        <p:blipFill>
          <a:blip r:embed="rId5"/>
          <a:stretch>
            <a:fillRect/>
          </a:stretch>
        </p:blipFill>
        <p:spPr>
          <a:xfrm>
            <a:off x="0" y="918005"/>
            <a:ext cx="3221966" cy="3702251"/>
          </a:xfrm>
          <a:prstGeom prst="rect">
            <a:avLst/>
          </a:prstGeom>
        </p:spPr>
      </p:pic>
      <p:sp>
        <p:nvSpPr>
          <p:cNvPr id="39" name="TextBox 38">
            <a:extLst>
              <a:ext uri="{FF2B5EF4-FFF2-40B4-BE49-F238E27FC236}">
                <a16:creationId xmlns:a16="http://schemas.microsoft.com/office/drawing/2014/main" id="{19553FBF-8B8C-44D7-9312-0455081DA5C5}"/>
              </a:ext>
            </a:extLst>
          </p:cNvPr>
          <p:cNvSpPr txBox="1"/>
          <p:nvPr/>
        </p:nvSpPr>
        <p:spPr>
          <a:xfrm>
            <a:off x="648112" y="6854395"/>
            <a:ext cx="1926553" cy="369332"/>
          </a:xfrm>
          <a:prstGeom prst="rect">
            <a:avLst/>
          </a:prstGeom>
          <a:noFill/>
        </p:spPr>
        <p:txBody>
          <a:bodyPr wrap="none" rtlCol="0">
            <a:spAutoFit/>
          </a:bodyPr>
          <a:lstStyle/>
          <a:p>
            <a:r>
              <a:rPr lang="en-US" dirty="0"/>
              <a:t>Make New Friends</a:t>
            </a:r>
          </a:p>
        </p:txBody>
      </p:sp>
      <p:sp>
        <p:nvSpPr>
          <p:cNvPr id="61" name="TextBox 60">
            <a:extLst>
              <a:ext uri="{FF2B5EF4-FFF2-40B4-BE49-F238E27FC236}">
                <a16:creationId xmlns:a16="http://schemas.microsoft.com/office/drawing/2014/main" id="{1BBCB055-2511-41C2-BE18-FA684AB04DFF}"/>
              </a:ext>
            </a:extLst>
          </p:cNvPr>
          <p:cNvSpPr txBox="1"/>
          <p:nvPr/>
        </p:nvSpPr>
        <p:spPr>
          <a:xfrm>
            <a:off x="7142163" y="6862426"/>
            <a:ext cx="2495772" cy="338554"/>
          </a:xfrm>
          <a:prstGeom prst="rect">
            <a:avLst/>
          </a:prstGeom>
          <a:noFill/>
        </p:spPr>
        <p:txBody>
          <a:bodyPr wrap="square">
            <a:spAutoFit/>
          </a:bodyPr>
          <a:lstStyle/>
          <a:p>
            <a:r>
              <a:rPr lang="en-US" sz="1600" dirty="0">
                <a:solidFill>
                  <a:schemeClr val="tx1"/>
                </a:solidFill>
              </a:rPr>
              <a:t>Info for Student &amp; Family</a:t>
            </a:r>
          </a:p>
        </p:txBody>
      </p:sp>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p:txBody>
          <a:bodyPr/>
          <a:lstStyle/>
          <a:p>
            <a:r>
              <a:rPr lang="en-US" dirty="0"/>
              <a:t>Confidential Teen </a:t>
            </a:r>
            <a:r>
              <a:rPr lang="en-US"/>
              <a:t>Conversations About</a:t>
            </a:r>
            <a:r>
              <a:rPr lang="en-US" dirty="0"/>
              <a:t>:</a:t>
            </a:r>
          </a:p>
        </p:txBody>
      </p:sp>
      <p:sp>
        <p:nvSpPr>
          <p:cNvPr id="65" name="Text Placeholder 64"/>
          <p:cNvSpPr>
            <a:spLocks noGrp="1"/>
          </p:cNvSpPr>
          <p:nvPr>
            <p:ph type="body" sz="quarter" idx="24"/>
          </p:nvPr>
        </p:nvSpPr>
        <p:spPr/>
        <p:txBody>
          <a:bodyPr/>
          <a:lstStyle/>
          <a:p>
            <a:r>
              <a:rPr lang="en-US" b="1" dirty="0">
                <a:solidFill>
                  <a:schemeClr val="accent5">
                    <a:lumMod val="75000"/>
                  </a:schemeClr>
                </a:solidFill>
                <a:highlight>
                  <a:srgbClr val="FFFF00"/>
                </a:highlight>
              </a:rPr>
              <a:t>How Can I Join a Support Group?</a:t>
            </a:r>
          </a:p>
        </p:txBody>
      </p:sp>
      <p:sp>
        <p:nvSpPr>
          <p:cNvPr id="68" name="Text Placeholder 67"/>
          <p:cNvSpPr>
            <a:spLocks noGrp="1"/>
          </p:cNvSpPr>
          <p:nvPr>
            <p:ph type="body" sz="quarter" idx="28"/>
          </p:nvPr>
        </p:nvSpPr>
        <p:spPr>
          <a:xfrm>
            <a:off x="7148196" y="933388"/>
            <a:ext cx="2533902" cy="237052"/>
          </a:xfrm>
        </p:spPr>
        <p:txBody>
          <a:bodyPr/>
          <a:lstStyle/>
          <a:p>
            <a:r>
              <a:rPr lang="en-US" sz="1400" dirty="0">
                <a:solidFill>
                  <a:schemeClr val="tx1"/>
                </a:solidFill>
              </a:rPr>
              <a:t>Student Support Groups Work</a:t>
            </a:r>
          </a:p>
        </p:txBody>
      </p:sp>
      <p:sp>
        <p:nvSpPr>
          <p:cNvPr id="42" name="Text Placeholder 41"/>
          <p:cNvSpPr>
            <a:spLocks noGrp="1"/>
          </p:cNvSpPr>
          <p:nvPr>
            <p:ph type="body" sz="quarter" idx="31"/>
          </p:nvPr>
        </p:nvSpPr>
        <p:spPr>
          <a:xfrm>
            <a:off x="457200" y="3667125"/>
            <a:ext cx="2562099" cy="2443761"/>
          </a:xfrm>
        </p:spPr>
        <p:txBody>
          <a:bodyPr/>
          <a:lstStyle/>
          <a:p>
            <a:pPr>
              <a:lnSpc>
                <a:spcPct val="114000"/>
              </a:lnSpc>
              <a:spcBef>
                <a:spcPts val="0"/>
              </a:spcBef>
              <a:spcAft>
                <a:spcPts val="800"/>
              </a:spcAft>
            </a:pPr>
            <a:r>
              <a:rPr lang="en-US" dirty="0">
                <a:solidFill>
                  <a:srgbClr val="505050"/>
                </a:solidFill>
                <a:latin typeface="Arial" panose="020B0604020202020204" pitchFamily="34" charset="0"/>
              </a:rPr>
              <a:t>Worries and Fears</a:t>
            </a:r>
          </a:p>
          <a:p>
            <a:pPr>
              <a:lnSpc>
                <a:spcPct val="114000"/>
              </a:lnSpc>
              <a:spcBef>
                <a:spcPts val="0"/>
              </a:spcBef>
              <a:spcAft>
                <a:spcPts val="800"/>
              </a:spcAft>
            </a:pPr>
            <a:r>
              <a:rPr lang="en-US" dirty="0">
                <a:solidFill>
                  <a:srgbClr val="505050"/>
                </a:solidFill>
                <a:latin typeface="Arial" panose="020B0604020202020204" pitchFamily="34" charset="0"/>
              </a:rPr>
              <a:t>Anxiety and/or Depression</a:t>
            </a:r>
          </a:p>
          <a:p>
            <a:pPr>
              <a:lnSpc>
                <a:spcPct val="114000"/>
              </a:lnSpc>
              <a:spcBef>
                <a:spcPts val="0"/>
              </a:spcBef>
              <a:spcAft>
                <a:spcPts val="800"/>
              </a:spcAft>
            </a:pPr>
            <a:r>
              <a:rPr lang="en-US" dirty="0">
                <a:solidFill>
                  <a:srgbClr val="505050"/>
                </a:solidFill>
                <a:latin typeface="Arial" panose="020B0604020202020204" pitchFamily="34" charset="0"/>
              </a:rPr>
              <a:t>School and Family Concerns</a:t>
            </a:r>
          </a:p>
          <a:p>
            <a:pPr>
              <a:lnSpc>
                <a:spcPct val="114000"/>
              </a:lnSpc>
              <a:spcBef>
                <a:spcPts val="0"/>
              </a:spcBef>
              <a:spcAft>
                <a:spcPts val="800"/>
              </a:spcAft>
            </a:pPr>
            <a:r>
              <a:rPr lang="en-US" dirty="0">
                <a:solidFill>
                  <a:srgbClr val="505050"/>
                </a:solidFill>
                <a:latin typeface="Arial" panose="020B0604020202020204" pitchFamily="34" charset="0"/>
              </a:rPr>
              <a:t>Friendships and Social Media</a:t>
            </a:r>
          </a:p>
          <a:p>
            <a:pPr>
              <a:lnSpc>
                <a:spcPct val="114000"/>
              </a:lnSpc>
              <a:spcBef>
                <a:spcPts val="0"/>
              </a:spcBef>
              <a:spcAft>
                <a:spcPts val="800"/>
              </a:spcAft>
            </a:pPr>
            <a:r>
              <a:rPr lang="en-US" dirty="0">
                <a:solidFill>
                  <a:srgbClr val="505050"/>
                </a:solidFill>
                <a:latin typeface="Arial" panose="020B0604020202020204" pitchFamily="34" charset="0"/>
              </a:rPr>
              <a:t>Relationships with Family, Parents, Peers</a:t>
            </a:r>
          </a:p>
          <a:p>
            <a:pPr>
              <a:lnSpc>
                <a:spcPct val="114000"/>
              </a:lnSpc>
              <a:spcBef>
                <a:spcPts val="0"/>
              </a:spcBef>
              <a:spcAft>
                <a:spcPts val="800"/>
              </a:spcAft>
            </a:pPr>
            <a:r>
              <a:rPr lang="en-US" dirty="0">
                <a:solidFill>
                  <a:srgbClr val="505050"/>
                </a:solidFill>
                <a:latin typeface="Arial" panose="020B0604020202020204" pitchFamily="34" charset="0"/>
              </a:rPr>
              <a:t>Gender and Sexuality</a:t>
            </a:r>
          </a:p>
          <a:p>
            <a:pPr>
              <a:lnSpc>
                <a:spcPct val="114000"/>
              </a:lnSpc>
              <a:spcBef>
                <a:spcPts val="0"/>
              </a:spcBef>
              <a:spcAft>
                <a:spcPts val="800"/>
              </a:spcAft>
            </a:pPr>
            <a:r>
              <a:rPr lang="en-US" dirty="0">
                <a:solidFill>
                  <a:srgbClr val="505050"/>
                </a:solidFill>
                <a:latin typeface="Arial" panose="020B0604020202020204" pitchFamily="34" charset="0"/>
              </a:rPr>
              <a:t>Goals and Dreams</a:t>
            </a:r>
          </a:p>
          <a:p>
            <a:pPr>
              <a:lnSpc>
                <a:spcPct val="114000"/>
              </a:lnSpc>
              <a:spcBef>
                <a:spcPts val="0"/>
              </a:spcBef>
              <a:spcAft>
                <a:spcPts val="800"/>
              </a:spcAft>
            </a:pPr>
            <a:r>
              <a:rPr lang="en-US" dirty="0">
                <a:solidFill>
                  <a:srgbClr val="505050"/>
                </a:solidFill>
                <a:latin typeface="Arial" panose="020B0604020202020204" pitchFamily="34" charset="0"/>
              </a:rPr>
              <a:t>Anything you need to talk about can be discussed in a private, safe and caring setting.</a:t>
            </a:r>
          </a:p>
          <a:p>
            <a:pPr marL="0" lvl="0" indent="0">
              <a:lnSpc>
                <a:spcPct val="114000"/>
              </a:lnSpc>
              <a:spcBef>
                <a:spcPts val="0"/>
              </a:spcBef>
              <a:spcAft>
                <a:spcPts val="800"/>
              </a:spcAft>
              <a:buNone/>
            </a:pPr>
            <a:r>
              <a:rPr lang="en-US" sz="1050" dirty="0">
                <a:solidFill>
                  <a:srgbClr val="505050"/>
                </a:solidFill>
                <a:latin typeface="Arial" panose="020B0604020202020204" pitchFamily="34" charset="0"/>
              </a:rPr>
              <a:t>Our ECASD</a:t>
            </a:r>
            <a:r>
              <a:rPr lang="en-US" sz="1050" b="0" i="0" dirty="0">
                <a:solidFill>
                  <a:srgbClr val="505050"/>
                </a:solidFill>
                <a:effectLst/>
                <a:latin typeface="Arial" panose="020B0604020202020204" pitchFamily="34" charset="0"/>
              </a:rPr>
              <a:t> students care and want to succeed!   High </a:t>
            </a:r>
            <a:r>
              <a:rPr lang="en-US" sz="1050" dirty="0">
                <a:solidFill>
                  <a:srgbClr val="505050"/>
                </a:solidFill>
                <a:latin typeface="Arial" panose="020B0604020202020204" pitchFamily="34" charset="0"/>
              </a:rPr>
              <a:t>School and Middle School students may self-refer to the program.</a:t>
            </a:r>
            <a:endParaRPr lang="en-US" sz="1050" dirty="0"/>
          </a:p>
        </p:txBody>
      </p:sp>
      <p:sp>
        <p:nvSpPr>
          <p:cNvPr id="92" name="Text Placeholder 91"/>
          <p:cNvSpPr>
            <a:spLocks noGrp="1"/>
          </p:cNvSpPr>
          <p:nvPr>
            <p:ph type="body" sz="quarter" idx="33"/>
          </p:nvPr>
        </p:nvSpPr>
        <p:spPr>
          <a:xfrm>
            <a:off x="7148195" y="1170441"/>
            <a:ext cx="2446528" cy="1532362"/>
          </a:xfrm>
        </p:spPr>
        <p:txBody>
          <a:bodyPr/>
          <a:lstStyle/>
          <a:p>
            <a:pPr marL="0" indent="0" algn="l">
              <a:buNone/>
            </a:pPr>
            <a:r>
              <a:rPr lang="en-US" b="0" i="0" dirty="0">
                <a:solidFill>
                  <a:srgbClr val="FE230A"/>
                </a:solidFill>
                <a:effectLst/>
                <a:latin typeface="Arial" panose="020B0604020202020204" pitchFamily="34" charset="0"/>
              </a:rPr>
              <a:t>One</a:t>
            </a:r>
            <a:r>
              <a:rPr lang="en-US" dirty="0">
                <a:solidFill>
                  <a:srgbClr val="FE230A"/>
                </a:solidFill>
                <a:latin typeface="Arial" panose="020B0604020202020204" pitchFamily="34" charset="0"/>
              </a:rPr>
              <a:t> Recent Wisconsin Study of 1500 Students Who Participated in a Support Group Found:</a:t>
            </a:r>
            <a:endParaRPr lang="en-US" b="0" i="0" dirty="0">
              <a:solidFill>
                <a:srgbClr val="505050"/>
              </a:solidFill>
              <a:effectLst/>
              <a:latin typeface="Arial" panose="020B0604020202020204" pitchFamily="34" charset="0"/>
            </a:endParaRPr>
          </a:p>
          <a:p>
            <a:pPr algn="l">
              <a:buFont typeface="Arial" panose="020B0604020202020204" pitchFamily="34" charset="0"/>
              <a:buChar char="•"/>
            </a:pPr>
            <a:r>
              <a:rPr lang="en-US" b="0" i="0" dirty="0">
                <a:solidFill>
                  <a:srgbClr val="505050"/>
                </a:solidFill>
                <a:effectLst/>
                <a:latin typeface="Arial" panose="020B0604020202020204" pitchFamily="34" charset="0"/>
              </a:rPr>
              <a:t>67% experienced reduced symptoms</a:t>
            </a:r>
          </a:p>
          <a:p>
            <a:pPr algn="l">
              <a:buFont typeface="Arial" panose="020B0604020202020204" pitchFamily="34" charset="0"/>
              <a:buChar char="•"/>
            </a:pPr>
            <a:r>
              <a:rPr lang="en-US" b="0" i="0" dirty="0">
                <a:solidFill>
                  <a:srgbClr val="505050"/>
                </a:solidFill>
                <a:effectLst/>
                <a:latin typeface="Arial" panose="020B0604020202020204" pitchFamily="34" charset="0"/>
              </a:rPr>
              <a:t>65% experienced increased functioning</a:t>
            </a:r>
          </a:p>
          <a:p>
            <a:pPr algn="l">
              <a:buFont typeface="Arial" panose="020B0604020202020204" pitchFamily="34" charset="0"/>
              <a:buChar char="•"/>
            </a:pPr>
            <a:r>
              <a:rPr lang="en-US" b="0" i="0" dirty="0">
                <a:solidFill>
                  <a:srgbClr val="505050"/>
                </a:solidFill>
                <a:effectLst/>
                <a:latin typeface="Arial" panose="020B0604020202020204" pitchFamily="34" charset="0"/>
              </a:rPr>
              <a:t>76% reported progress toward treatment goals</a:t>
            </a:r>
          </a:p>
          <a:p>
            <a:pPr algn="l">
              <a:buFont typeface="Arial" panose="020B0604020202020204" pitchFamily="34" charset="0"/>
              <a:buChar char="•"/>
            </a:pPr>
            <a:r>
              <a:rPr lang="en-US" b="0" i="0" dirty="0">
                <a:solidFill>
                  <a:srgbClr val="505050"/>
                </a:solidFill>
                <a:effectLst/>
                <a:latin typeface="Arial" panose="020B0604020202020204" pitchFamily="34" charset="0"/>
              </a:rPr>
              <a:t>77% reported feeling better about life</a:t>
            </a:r>
          </a:p>
          <a:p>
            <a:pPr algn="l">
              <a:buFont typeface="Arial" panose="020B0604020202020204" pitchFamily="34" charset="0"/>
              <a:buChar char="•"/>
            </a:pPr>
            <a:r>
              <a:rPr lang="en-US" b="0" i="0" dirty="0">
                <a:solidFill>
                  <a:srgbClr val="505050"/>
                </a:solidFill>
                <a:effectLst/>
                <a:latin typeface="Arial" panose="020B0604020202020204" pitchFamily="34" charset="0"/>
              </a:rPr>
              <a:t>72% reported improved relationships with family and friends</a:t>
            </a:r>
          </a:p>
          <a:p>
            <a:pPr algn="l">
              <a:buFont typeface="Arial" panose="020B0604020202020204" pitchFamily="34" charset="0"/>
              <a:buChar char="•"/>
            </a:pPr>
            <a:r>
              <a:rPr lang="en-US" b="0" i="0" dirty="0">
                <a:solidFill>
                  <a:srgbClr val="505050"/>
                </a:solidFill>
                <a:effectLst/>
                <a:latin typeface="Arial" panose="020B0604020202020204" pitchFamily="34" charset="0"/>
              </a:rPr>
              <a:t>74% reported doing better in school</a:t>
            </a:r>
          </a:p>
          <a:p>
            <a:pPr algn="l">
              <a:buFont typeface="Arial" panose="020B0604020202020204" pitchFamily="34" charset="0"/>
              <a:buChar char="•"/>
            </a:pPr>
            <a:r>
              <a:rPr lang="en-US" b="0" i="0" dirty="0">
                <a:solidFill>
                  <a:srgbClr val="505050"/>
                </a:solidFill>
                <a:effectLst/>
                <a:latin typeface="Arial" panose="020B0604020202020204" pitchFamily="34" charset="0"/>
              </a:rPr>
              <a:t>58% showed improved academic performance</a:t>
            </a:r>
          </a:p>
          <a:p>
            <a:pPr algn="l">
              <a:buFont typeface="Arial" panose="020B0604020202020204" pitchFamily="34" charset="0"/>
              <a:buChar char="•"/>
            </a:pPr>
            <a:r>
              <a:rPr lang="en-US" b="0" i="0" dirty="0">
                <a:solidFill>
                  <a:srgbClr val="505050"/>
                </a:solidFill>
                <a:effectLst/>
                <a:latin typeface="Arial" panose="020B0604020202020204" pitchFamily="34" charset="0"/>
              </a:rPr>
              <a:t>54% showed improved school behaviors</a:t>
            </a:r>
          </a:p>
          <a:p>
            <a:pPr algn="l">
              <a:buFont typeface="Arial" panose="020B0604020202020204" pitchFamily="34" charset="0"/>
              <a:buChar char="•"/>
            </a:pPr>
            <a:r>
              <a:rPr lang="en-US" b="0" i="0" dirty="0">
                <a:solidFill>
                  <a:srgbClr val="505050"/>
                </a:solidFill>
                <a:effectLst/>
                <a:latin typeface="Arial" panose="020B0604020202020204" pitchFamily="34" charset="0"/>
              </a:rPr>
              <a:t>97% would return to therapy if needed</a:t>
            </a:r>
          </a:p>
          <a:p>
            <a:pPr algn="l">
              <a:buFont typeface="Arial" panose="020B0604020202020204" pitchFamily="34" charset="0"/>
              <a:buChar char="•"/>
            </a:pPr>
            <a:r>
              <a:rPr lang="en-US" b="0" i="0" dirty="0">
                <a:solidFill>
                  <a:srgbClr val="505050"/>
                </a:solidFill>
                <a:effectLst/>
                <a:latin typeface="Arial" panose="020B0604020202020204" pitchFamily="34" charset="0"/>
              </a:rPr>
              <a:t>99% felt respected by the therapist and felt the therapist was caring and understanding </a:t>
            </a:r>
            <a:endParaRPr lang="en-US" dirty="0">
              <a:solidFill>
                <a:srgbClr val="505050"/>
              </a:solidFill>
              <a:latin typeface="Arial" panose="020B0604020202020204" pitchFamily="34" charset="0"/>
            </a:endParaRPr>
          </a:p>
          <a:p>
            <a:pPr marL="0" indent="0" algn="l">
              <a:buNone/>
            </a:pPr>
            <a:r>
              <a:rPr lang="en-US" b="0" i="0" dirty="0">
                <a:solidFill>
                  <a:srgbClr val="505050"/>
                </a:solidFill>
                <a:effectLst/>
                <a:latin typeface="Arial" panose="020B0604020202020204" pitchFamily="34" charset="0"/>
              </a:rPr>
              <a:t>   </a:t>
            </a:r>
            <a:r>
              <a:rPr lang="en-US" dirty="0">
                <a:solidFill>
                  <a:srgbClr val="505050"/>
                </a:solidFill>
                <a:latin typeface="Arial" panose="020B0604020202020204" pitchFamily="34" charset="0"/>
              </a:rPr>
              <a:t>Source</a:t>
            </a:r>
            <a:r>
              <a:rPr lang="en-US" b="0" i="0" dirty="0">
                <a:solidFill>
                  <a:srgbClr val="505050"/>
                </a:solidFill>
                <a:effectLst/>
                <a:latin typeface="Arial" panose="020B0604020202020204" pitchFamily="34" charset="0"/>
              </a:rPr>
              <a:t>: Sheboygan Schools</a:t>
            </a:r>
          </a:p>
          <a:p>
            <a:pPr marL="0" indent="0">
              <a:buNone/>
            </a:pPr>
            <a:endParaRPr lang="en-US" dirty="0"/>
          </a:p>
        </p:txBody>
      </p:sp>
      <p:sp>
        <p:nvSpPr>
          <p:cNvPr id="93" name="Text Placeholder 92"/>
          <p:cNvSpPr>
            <a:spLocks noGrp="1"/>
          </p:cNvSpPr>
          <p:nvPr>
            <p:ph type="body" sz="quarter" idx="34"/>
          </p:nvPr>
        </p:nvSpPr>
        <p:spPr>
          <a:xfrm>
            <a:off x="7235571" y="4873246"/>
            <a:ext cx="2453003" cy="1905105"/>
          </a:xfrm>
        </p:spPr>
        <p:txBody>
          <a:bodyPr/>
          <a:lstStyle/>
          <a:p>
            <a:pPr marL="0" indent="0">
              <a:buNone/>
            </a:pPr>
            <a:r>
              <a:rPr lang="en-US" sz="1000" dirty="0"/>
              <a:t>It’s easy:  Simply email or call your School Counselor</a:t>
            </a:r>
            <a:endParaRPr lang="en-US" sz="1000" dirty="0">
              <a:highlight>
                <a:srgbClr val="FFFF00"/>
              </a:highlight>
            </a:endParaRPr>
          </a:p>
          <a:p>
            <a:r>
              <a:rPr lang="en-US" sz="1000" dirty="0"/>
              <a:t>Seats are limited &amp; parent/guardian permission is required</a:t>
            </a:r>
          </a:p>
          <a:p>
            <a:r>
              <a:rPr lang="en-US" sz="1000" dirty="0"/>
              <a:t>Middle School &amp; High School Groups are Separate</a:t>
            </a:r>
          </a:p>
          <a:p>
            <a:r>
              <a:rPr lang="en-US" dirty="0"/>
              <a:t>Please view ECASD  School-Based Mental Health link below for more resources</a:t>
            </a:r>
          </a:p>
          <a:p>
            <a:r>
              <a:rPr lang="en-US" dirty="0"/>
              <a:t> </a:t>
            </a:r>
            <a:r>
              <a:rPr lang="en-US" dirty="0">
                <a:hlinkClick r:id="rId2"/>
              </a:rPr>
              <a:t>https://www.ecasd.us/District/At-Home-Learning/Mental-Health</a:t>
            </a:r>
            <a:endParaRPr lang="en-US" dirty="0"/>
          </a:p>
          <a:p>
            <a:endParaRPr lang="en-US" dirty="0"/>
          </a:p>
          <a:p>
            <a:endParaRPr lang="en-US" dirty="0"/>
          </a:p>
          <a:p>
            <a:endParaRPr lang="en-US" dirty="0"/>
          </a:p>
        </p:txBody>
      </p:sp>
      <p:pic>
        <p:nvPicPr>
          <p:cNvPr id="2050" name="Picture 2" descr="Let's Talk About It - Home | Facebook">
            <a:extLst>
              <a:ext uri="{FF2B5EF4-FFF2-40B4-BE49-F238E27FC236}">
                <a16:creationId xmlns:a16="http://schemas.microsoft.com/office/drawing/2014/main" id="{221E8BE5-AEBB-4A60-98D7-7F3D2FD08286}"/>
              </a:ext>
            </a:extLst>
          </p:cNvPr>
          <p:cNvPicPr>
            <a:picLocks noGrp="1" noChangeAspect="1" noChangeArrowheads="1"/>
          </p:cNvPicPr>
          <p:nvPr>
            <p:ph type="pic" sz="quarter" idx="10"/>
          </p:nvPr>
        </p:nvPicPr>
        <p:blipFill>
          <a:blip r:embed="rId3">
            <a:extLst>
              <a:ext uri="{28A0092B-C50C-407E-A947-70E740481C1C}">
                <a14:useLocalDpi xmlns:a14="http://schemas.microsoft.com/office/drawing/2010/main" val="0"/>
              </a:ext>
            </a:extLst>
          </a:blip>
          <a:srcRect t="3562" b="3562"/>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40 Short Friendship Quotes for Best Friends - Cute Sayings About Friends">
            <a:extLst>
              <a:ext uri="{FF2B5EF4-FFF2-40B4-BE49-F238E27FC236}">
                <a16:creationId xmlns:a16="http://schemas.microsoft.com/office/drawing/2014/main" id="{1CEFCD6B-C2D3-4CC7-B4A7-BD6964D1A6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4260" y="698060"/>
            <a:ext cx="2446528" cy="3938132"/>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2CA08F53-898B-4FB2-A77C-600ED131AA10}"/>
              </a:ext>
            </a:extLst>
          </p:cNvPr>
          <p:cNvSpPr txBox="1"/>
          <p:nvPr/>
        </p:nvSpPr>
        <p:spPr>
          <a:xfrm>
            <a:off x="3389125" y="6578768"/>
            <a:ext cx="2911663" cy="646331"/>
          </a:xfrm>
          <a:prstGeom prst="rect">
            <a:avLst/>
          </a:prstGeom>
          <a:noFill/>
        </p:spPr>
        <p:txBody>
          <a:bodyPr wrap="square" rtlCol="0">
            <a:spAutoFit/>
          </a:bodyPr>
          <a:lstStyle/>
          <a:p>
            <a:pPr algn="ctr"/>
            <a:endParaRPr lang="en-US" dirty="0"/>
          </a:p>
          <a:p>
            <a:pPr algn="ctr"/>
            <a:r>
              <a:rPr lang="en-US" dirty="0"/>
              <a:t>         We Care About You</a:t>
            </a:r>
          </a:p>
        </p:txBody>
      </p:sp>
      <p:sp>
        <p:nvSpPr>
          <p:cNvPr id="33" name="TextBox 32">
            <a:extLst>
              <a:ext uri="{FF2B5EF4-FFF2-40B4-BE49-F238E27FC236}">
                <a16:creationId xmlns:a16="http://schemas.microsoft.com/office/drawing/2014/main" id="{CE806DFC-BC2C-4752-A54E-92D09A31B85B}"/>
              </a:ext>
            </a:extLst>
          </p:cNvPr>
          <p:cNvSpPr txBox="1"/>
          <p:nvPr/>
        </p:nvSpPr>
        <p:spPr>
          <a:xfrm>
            <a:off x="7235000" y="6601958"/>
            <a:ext cx="2544090" cy="646331"/>
          </a:xfrm>
          <a:prstGeom prst="rect">
            <a:avLst/>
          </a:prstGeom>
          <a:noFill/>
        </p:spPr>
        <p:txBody>
          <a:bodyPr wrap="square">
            <a:spAutoFit/>
          </a:bodyPr>
          <a:lstStyle/>
          <a:p>
            <a:endParaRPr lang="en-US" dirty="0"/>
          </a:p>
          <a:p>
            <a:r>
              <a:rPr lang="en-US" dirty="0"/>
              <a:t>No Cost to Join a Group</a:t>
            </a:r>
          </a:p>
        </p:txBody>
      </p:sp>
      <p:sp>
        <p:nvSpPr>
          <p:cNvPr id="20" name="TextBox 19">
            <a:extLst>
              <a:ext uri="{FF2B5EF4-FFF2-40B4-BE49-F238E27FC236}">
                <a16:creationId xmlns:a16="http://schemas.microsoft.com/office/drawing/2014/main" id="{20C09B36-5FDF-4B40-BEE9-AC05A15B2BAF}"/>
              </a:ext>
            </a:extLst>
          </p:cNvPr>
          <p:cNvSpPr txBox="1"/>
          <p:nvPr/>
        </p:nvSpPr>
        <p:spPr>
          <a:xfrm>
            <a:off x="380859" y="6815355"/>
            <a:ext cx="2808653" cy="369332"/>
          </a:xfrm>
          <a:prstGeom prst="rect">
            <a:avLst/>
          </a:prstGeom>
          <a:noFill/>
        </p:spPr>
        <p:txBody>
          <a:bodyPr wrap="square" rtlCol="0">
            <a:spAutoFit/>
          </a:bodyPr>
          <a:lstStyle/>
          <a:p>
            <a:r>
              <a:rPr lang="en-US" dirty="0"/>
              <a:t>Moving Forward Together</a:t>
            </a:r>
          </a:p>
        </p:txBody>
      </p:sp>
      <p:pic>
        <p:nvPicPr>
          <p:cNvPr id="1026" name="Picture 2" descr="ECASD Superintendent (@ecasdsuper) | Twitter">
            <a:extLst>
              <a:ext uri="{FF2B5EF4-FFF2-40B4-BE49-F238E27FC236}">
                <a16:creationId xmlns:a16="http://schemas.microsoft.com/office/drawing/2014/main" id="{F63521DE-0B7E-461C-9E67-354604E30209}"/>
              </a:ext>
            </a:extLst>
          </p:cNvPr>
          <p:cNvPicPr>
            <a:picLocks noGrp="1" noChangeAspect="1" noChangeArrowheads="1"/>
          </p:cNvPicPr>
          <p:nvPr>
            <p:ph type="pic" sz="quarter" idx="22"/>
          </p:nvPr>
        </p:nvPicPr>
        <p:blipFill>
          <a:blip r:embed="rId5">
            <a:extLst>
              <a:ext uri="{28A0092B-C50C-407E-A947-70E740481C1C}">
                <a14:useLocalDpi xmlns:a14="http://schemas.microsoft.com/office/drawing/2010/main" val="0"/>
              </a:ext>
            </a:extLst>
          </a:blip>
          <a:srcRect t="6962" b="6962"/>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1623529</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2012-09-20T21:07:00+00:00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ApprovalLog xmlns="4873beb7-5857-4685-be1f-d57550cc96cc" xsi:nil="tru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TP103461831</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857425</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LocMarketGroupTiers2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REDMOND\v-depind</DisplayName>
        <AccountId>3238</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2292BD2-4B9C-4AC5-8217-01C780A55BD5}">
  <ds:schemaRefs>
    <ds:schemaRef ds:uri="http://schemas.microsoft.com/office/2006/metadata/properties"/>
    <ds:schemaRef ds:uri="http://schemas.microsoft.com/office/infopath/2007/PartnerControls"/>
    <ds:schemaRef ds:uri="http://www.w3.org/XML/1998/namespace"/>
    <ds:schemaRef ds:uri="http://purl.org/dc/dcmitype/"/>
    <ds:schemaRef ds:uri="http://schemas.microsoft.com/office/2006/documentManagement/types"/>
    <ds:schemaRef ds:uri="http://purl.org/dc/terms/"/>
    <ds:schemaRef ds:uri="http://schemas.openxmlformats.org/package/2006/metadata/core-properties"/>
    <ds:schemaRef ds:uri="4873beb7-5857-4685-be1f-d57550cc96cc"/>
    <ds:schemaRef ds:uri="http://purl.org/dc/elements/1.1/"/>
  </ds:schemaRefs>
</ds:datastoreItem>
</file>

<file path=customXml/itemProps2.xml><?xml version="1.0" encoding="utf-8"?>
<ds:datastoreItem xmlns:ds="http://schemas.openxmlformats.org/officeDocument/2006/customXml" ds:itemID="{2F8DE82C-B185-4D9D-9A2B-2F4B97A015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97BCC8-D211-4D53-9AC8-8E6F46FD37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4111</TotalTime>
  <Words>369</Words>
  <Application>Microsoft Office PowerPoint</Application>
  <PresentationFormat>Custom</PresentationFormat>
  <Paragraphs>57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Constantia</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Steig, Lisa</dc:creator>
  <cp:lastModifiedBy>Steig, Lisa</cp:lastModifiedBy>
  <cp:revision>35</cp:revision>
  <cp:lastPrinted>2020-11-19T13:19:43Z</cp:lastPrinted>
  <dcterms:created xsi:type="dcterms:W3CDTF">2020-11-13T19:53:42Z</dcterms:created>
  <dcterms:modified xsi:type="dcterms:W3CDTF">2020-11-20T16:13:45Z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